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9" r:id="rId2"/>
    <p:sldId id="345" r:id="rId3"/>
    <p:sldId id="267" r:id="rId4"/>
    <p:sldId id="273" r:id="rId5"/>
    <p:sldId id="258" r:id="rId6"/>
    <p:sldId id="256" r:id="rId7"/>
    <p:sldId id="261" r:id="rId8"/>
    <p:sldId id="263" r:id="rId9"/>
    <p:sldId id="264" r:id="rId10"/>
    <p:sldId id="335" r:id="rId11"/>
    <p:sldId id="274" r:id="rId12"/>
    <p:sldId id="336" r:id="rId13"/>
    <p:sldId id="337" r:id="rId14"/>
    <p:sldId id="347" r:id="rId15"/>
    <p:sldId id="346"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B"/>
    <a:srgbClr val="203707"/>
    <a:srgbClr val="21752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54" autoAdjust="0"/>
    <p:restoredTop sz="90927" autoAdjust="0"/>
  </p:normalViewPr>
  <p:slideViewPr>
    <p:cSldViewPr showGuides="1">
      <p:cViewPr varScale="1">
        <p:scale>
          <a:sx n="99" d="100"/>
          <a:sy n="99" d="100"/>
        </p:scale>
        <p:origin x="1104" y="96"/>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68C8F72-8730-4850-98F2-4CDF193208BC}" type="doc">
      <dgm:prSet loTypeId="urn:microsoft.com/office/officeart/2005/8/layout/orgChart1" loCatId="hierarchy" qsTypeId="urn:microsoft.com/office/officeart/2005/8/quickstyle/3d1" qsCatId="3D" csTypeId="urn:microsoft.com/office/officeart/2005/8/colors/colorful2" csCatId="colorful" phldr="1"/>
      <dgm:spPr/>
      <dgm:t>
        <a:bodyPr/>
        <a:lstStyle/>
        <a:p>
          <a:endParaRPr lang="en-US"/>
        </a:p>
      </dgm:t>
    </dgm:pt>
    <dgm:pt modelId="{7365893E-B380-4A66-AB8E-68B5F0F8CD4F}">
      <dgm:prSet custT="1"/>
      <dgm:spPr/>
      <dgm:t>
        <a:bodyPr/>
        <a:lstStyle/>
        <a:p>
          <a:r>
            <a:rPr lang="en-US" altLang="en-US" sz="3600" b="1">
              <a:solidFill>
                <a:srgbClr val="FFFF00"/>
              </a:solidFill>
              <a:latin typeface="Times New Roman" panose="02020603050405020304" pitchFamily="18" charset="0"/>
              <a:cs typeface="Times New Roman" panose="02020603050405020304" pitchFamily="18" charset="0"/>
            </a:rPr>
            <a:t>Sự khác nhau giữa nam và nữ về mặt sinh học</a:t>
          </a:r>
          <a:endParaRPr lang="en-US" sz="3600">
            <a:solidFill>
              <a:srgbClr val="FFFF00"/>
            </a:solidFill>
            <a:latin typeface="Times New Roman" panose="02020603050405020304" pitchFamily="18" charset="0"/>
            <a:cs typeface="Times New Roman" panose="02020603050405020304" pitchFamily="18" charset="0"/>
          </a:endParaRPr>
        </a:p>
      </dgm:t>
    </dgm:pt>
    <dgm:pt modelId="{8635A8C6-D0E9-4E76-B439-FC0C8D7C6F9C}" type="parTrans" cxnId="{57600806-1579-4AA5-8381-57E4956A2318}">
      <dgm:prSet/>
      <dgm:spPr/>
      <dgm:t>
        <a:bodyPr/>
        <a:lstStyle/>
        <a:p>
          <a:endParaRPr lang="en-US"/>
        </a:p>
      </dgm:t>
    </dgm:pt>
    <dgm:pt modelId="{38FBBC7F-B5F8-4FF6-BA56-98027A042282}" type="sibTrans" cxnId="{57600806-1579-4AA5-8381-57E4956A2318}">
      <dgm:prSet/>
      <dgm:spPr/>
      <dgm:t>
        <a:bodyPr/>
        <a:lstStyle/>
        <a:p>
          <a:endParaRPr lang="en-US"/>
        </a:p>
      </dgm:t>
    </dgm:pt>
    <dgm:pt modelId="{68C2E9EA-9593-469C-AFB1-16C68B2DF87B}">
      <dgm:prSet custT="1"/>
      <dgm:spPr/>
      <dgm:t>
        <a:bodyPr/>
        <a:lstStyle/>
        <a:p>
          <a:r>
            <a:rPr lang="en-US" sz="2800" b="1">
              <a:solidFill>
                <a:schemeClr val="bg1"/>
              </a:solidFill>
              <a:latin typeface="Times New Roman" panose="02020603050405020304" pitchFamily="18" charset="0"/>
              <a:cs typeface="Times New Roman" panose="02020603050405020304" pitchFamily="18" charset="0"/>
            </a:rPr>
            <a:t>Đến một độ tuổi nhất định, cơ quan sinh dục phát triển làm cho cơ thể nam và nữ có nhiều điểm khác biệt về mặt sinh học.</a:t>
          </a:r>
          <a:endParaRPr lang="en-US" sz="2800">
            <a:solidFill>
              <a:schemeClr val="bg1"/>
            </a:solidFill>
            <a:latin typeface="Times New Roman" panose="02020603050405020304" pitchFamily="18" charset="0"/>
            <a:cs typeface="Times New Roman" panose="02020603050405020304" pitchFamily="18" charset="0"/>
          </a:endParaRPr>
        </a:p>
      </dgm:t>
    </dgm:pt>
    <dgm:pt modelId="{72EFED7C-47C6-4A31-83AB-AB32EC78DD39}" type="parTrans" cxnId="{AA7B90E2-4D0A-459A-ABEB-8E2BAECEF0AC}">
      <dgm:prSet/>
      <dgm:spPr/>
      <dgm:t>
        <a:bodyPr/>
        <a:lstStyle/>
        <a:p>
          <a:endParaRPr lang="en-US" sz="2800">
            <a:latin typeface="Times New Roman" panose="02020603050405020304" pitchFamily="18" charset="0"/>
            <a:cs typeface="Times New Roman" panose="02020603050405020304" pitchFamily="18" charset="0"/>
          </a:endParaRPr>
        </a:p>
      </dgm:t>
    </dgm:pt>
    <dgm:pt modelId="{7A54D8B8-E6BF-42E6-B49C-A689FE9FA729}" type="sibTrans" cxnId="{AA7B90E2-4D0A-459A-ABEB-8E2BAECEF0AC}">
      <dgm:prSet/>
      <dgm:spPr/>
      <dgm:t>
        <a:bodyPr/>
        <a:lstStyle/>
        <a:p>
          <a:endParaRPr lang="en-US"/>
        </a:p>
      </dgm:t>
    </dgm:pt>
    <dgm:pt modelId="{AC58AAA6-B158-4DDE-ADD4-904B57842FB7}">
      <dgm:prSet custT="1"/>
      <dgm:spPr/>
      <dgm:t>
        <a:bodyPr/>
        <a:lstStyle/>
        <a:p>
          <a:r>
            <a:rPr lang="en-US" sz="2800" b="1">
              <a:solidFill>
                <a:schemeClr val="bg1"/>
              </a:solidFill>
              <a:latin typeface="Times New Roman" panose="02020603050405020304" pitchFamily="18" charset="0"/>
              <a:cs typeface="Times New Roman" panose="02020603050405020304" pitchFamily="18" charset="0"/>
            </a:rPr>
            <a:t>Ngoài những đặc điểm chung, giữa nam và nữ có sự khác biệt, trong đó sự khác biệt cơ bản về cấu tạo và chức năng của cơ quan sinh dục. </a:t>
          </a:r>
          <a:endParaRPr lang="en-US" sz="2800">
            <a:solidFill>
              <a:schemeClr val="bg1"/>
            </a:solidFill>
            <a:latin typeface="Times New Roman" panose="02020603050405020304" pitchFamily="18" charset="0"/>
            <a:cs typeface="Times New Roman" panose="02020603050405020304" pitchFamily="18" charset="0"/>
          </a:endParaRPr>
        </a:p>
      </dgm:t>
    </dgm:pt>
    <dgm:pt modelId="{6D4EB3C3-446A-499A-BEC1-9D6C9157D908}" type="parTrans" cxnId="{D0928737-F77D-4B7D-A692-54A960053769}">
      <dgm:prSet/>
      <dgm:spPr/>
      <dgm:t>
        <a:bodyPr/>
        <a:lstStyle/>
        <a:p>
          <a:endParaRPr lang="en-US" sz="2800">
            <a:latin typeface="Times New Roman" panose="02020603050405020304" pitchFamily="18" charset="0"/>
            <a:cs typeface="Times New Roman" panose="02020603050405020304" pitchFamily="18" charset="0"/>
          </a:endParaRPr>
        </a:p>
      </dgm:t>
    </dgm:pt>
    <dgm:pt modelId="{44897D2A-3144-4024-8C71-67E8FD3CFC43}" type="sibTrans" cxnId="{D0928737-F77D-4B7D-A692-54A960053769}">
      <dgm:prSet/>
      <dgm:spPr/>
      <dgm:t>
        <a:bodyPr/>
        <a:lstStyle/>
        <a:p>
          <a:endParaRPr lang="en-US"/>
        </a:p>
      </dgm:t>
    </dgm:pt>
    <dgm:pt modelId="{1443EE3D-7574-4D86-8C10-D821BB94A79F}">
      <dgm:prSet custT="1"/>
      <dgm:spPr/>
      <dgm:t>
        <a:bodyPr/>
        <a:lstStyle/>
        <a:p>
          <a:r>
            <a:rPr lang="en-US" altLang="en-US" sz="2800" b="1">
              <a:solidFill>
                <a:schemeClr val="tx1">
                  <a:lumMod val="95000"/>
                  <a:lumOff val="5000"/>
                </a:schemeClr>
              </a:solidFill>
              <a:latin typeface="Times New Roman" panose="02020603050405020304" pitchFamily="18" charset="0"/>
            </a:rPr>
            <a:t>Nam thường có râu, cơ quan sinh dục nam tạo ra tinh tùng.</a:t>
          </a:r>
          <a:endParaRPr lang="en-US" sz="280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ED66B91A-7B7B-4878-883C-8B60F720E5AD}" type="parTrans" cxnId="{B21C7309-80EA-49C0-9097-2811CF1BE803}">
      <dgm:prSet/>
      <dgm:spPr/>
      <dgm:t>
        <a:bodyPr/>
        <a:lstStyle/>
        <a:p>
          <a:endParaRPr lang="en-US"/>
        </a:p>
      </dgm:t>
    </dgm:pt>
    <dgm:pt modelId="{CD4D7D00-2B7C-47E5-9468-199852F22B42}" type="sibTrans" cxnId="{B21C7309-80EA-49C0-9097-2811CF1BE803}">
      <dgm:prSet/>
      <dgm:spPr/>
      <dgm:t>
        <a:bodyPr/>
        <a:lstStyle/>
        <a:p>
          <a:endParaRPr lang="en-US"/>
        </a:p>
      </dgm:t>
    </dgm:pt>
    <dgm:pt modelId="{5B49B1DD-19B8-45CE-A1ED-139A82199F7C}">
      <dgm:prSet custT="1"/>
      <dgm:spPr/>
      <dgm:t>
        <a:bodyPr/>
        <a:lstStyle/>
        <a:p>
          <a:r>
            <a:rPr lang="en-US" altLang="en-US" sz="2800" b="1">
              <a:solidFill>
                <a:schemeClr val="tx1">
                  <a:lumMod val="95000"/>
                  <a:lumOff val="5000"/>
                </a:schemeClr>
              </a:solidFill>
              <a:latin typeface="Times New Roman" panose="02020603050405020304" pitchFamily="18" charset="0"/>
            </a:rPr>
            <a:t>Nữ có kinh nguyệt, cơ quan sinh dục nữ tạo ra trứng.</a:t>
          </a:r>
          <a:endParaRPr lang="en-US" sz="280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7E238911-905C-4189-8B6B-96A0D1C37F9F}" type="parTrans" cxnId="{41F231DE-3DCB-431A-BBB6-D487672720E0}">
      <dgm:prSet/>
      <dgm:spPr/>
      <dgm:t>
        <a:bodyPr/>
        <a:lstStyle/>
        <a:p>
          <a:endParaRPr lang="en-US"/>
        </a:p>
      </dgm:t>
    </dgm:pt>
    <dgm:pt modelId="{FA9748A7-1651-479A-91BD-E63EA6ADDB6E}" type="sibTrans" cxnId="{41F231DE-3DCB-431A-BBB6-D487672720E0}">
      <dgm:prSet/>
      <dgm:spPr/>
      <dgm:t>
        <a:bodyPr/>
        <a:lstStyle/>
        <a:p>
          <a:endParaRPr lang="en-US"/>
        </a:p>
      </dgm:t>
    </dgm:pt>
    <dgm:pt modelId="{94AE3DEF-B353-481A-B394-63F046E5997D}" type="pres">
      <dgm:prSet presAssocID="{968C8F72-8730-4850-98F2-4CDF193208BC}" presName="hierChild1" presStyleCnt="0">
        <dgm:presLayoutVars>
          <dgm:orgChart val="1"/>
          <dgm:chPref val="1"/>
          <dgm:dir/>
          <dgm:animOne val="branch"/>
          <dgm:animLvl val="lvl"/>
          <dgm:resizeHandles/>
        </dgm:presLayoutVars>
      </dgm:prSet>
      <dgm:spPr/>
    </dgm:pt>
    <dgm:pt modelId="{8C1AFBFE-F61A-4B27-8D67-279DABFAD520}" type="pres">
      <dgm:prSet presAssocID="{7365893E-B380-4A66-AB8E-68B5F0F8CD4F}" presName="hierRoot1" presStyleCnt="0">
        <dgm:presLayoutVars>
          <dgm:hierBranch val="init"/>
        </dgm:presLayoutVars>
      </dgm:prSet>
      <dgm:spPr/>
    </dgm:pt>
    <dgm:pt modelId="{835F87E7-A1EE-428C-88B8-59DA29E7F325}" type="pres">
      <dgm:prSet presAssocID="{7365893E-B380-4A66-AB8E-68B5F0F8CD4F}" presName="rootComposite1" presStyleCnt="0"/>
      <dgm:spPr/>
    </dgm:pt>
    <dgm:pt modelId="{90CE727A-EFE2-4B7C-B0A9-49A9AFA7046F}" type="pres">
      <dgm:prSet presAssocID="{7365893E-B380-4A66-AB8E-68B5F0F8CD4F}" presName="rootText1" presStyleLbl="node0" presStyleIdx="0" presStyleCnt="1" custScaleX="283306" custScaleY="135026">
        <dgm:presLayoutVars>
          <dgm:chPref val="3"/>
        </dgm:presLayoutVars>
      </dgm:prSet>
      <dgm:spPr/>
    </dgm:pt>
    <dgm:pt modelId="{D191FF2D-F790-4542-B507-FC50C4F377BE}" type="pres">
      <dgm:prSet presAssocID="{7365893E-B380-4A66-AB8E-68B5F0F8CD4F}" presName="rootConnector1" presStyleLbl="node1" presStyleIdx="0" presStyleCnt="0"/>
      <dgm:spPr/>
    </dgm:pt>
    <dgm:pt modelId="{00D173B8-6D35-465A-9616-9C7D39E1B3D6}" type="pres">
      <dgm:prSet presAssocID="{7365893E-B380-4A66-AB8E-68B5F0F8CD4F}" presName="hierChild2" presStyleCnt="0"/>
      <dgm:spPr/>
    </dgm:pt>
    <dgm:pt modelId="{A43B9676-FE62-42B0-8467-7F62386CE08F}" type="pres">
      <dgm:prSet presAssocID="{6D4EB3C3-446A-499A-BEC1-9D6C9157D908}" presName="Name37" presStyleLbl="parChTrans1D2" presStyleIdx="0" presStyleCnt="2"/>
      <dgm:spPr/>
    </dgm:pt>
    <dgm:pt modelId="{354C0757-F960-4BB6-852F-E20188B4599B}" type="pres">
      <dgm:prSet presAssocID="{AC58AAA6-B158-4DDE-ADD4-904B57842FB7}" presName="hierRoot2" presStyleCnt="0">
        <dgm:presLayoutVars>
          <dgm:hierBranch val="init"/>
        </dgm:presLayoutVars>
      </dgm:prSet>
      <dgm:spPr/>
    </dgm:pt>
    <dgm:pt modelId="{9F7CFA54-2B6B-48A7-93D4-6A309023F3D3}" type="pres">
      <dgm:prSet presAssocID="{AC58AAA6-B158-4DDE-ADD4-904B57842FB7}" presName="rootComposite" presStyleCnt="0"/>
      <dgm:spPr/>
    </dgm:pt>
    <dgm:pt modelId="{92E9161E-03C8-4E14-8603-B0358DC9575A}" type="pres">
      <dgm:prSet presAssocID="{AC58AAA6-B158-4DDE-ADD4-904B57842FB7}" presName="rootText" presStyleLbl="node2" presStyleIdx="0" presStyleCnt="2" custScaleX="236995" custScaleY="197803">
        <dgm:presLayoutVars>
          <dgm:chPref val="3"/>
        </dgm:presLayoutVars>
      </dgm:prSet>
      <dgm:spPr/>
    </dgm:pt>
    <dgm:pt modelId="{1EA57463-D87E-4B9A-BDF9-30D426CF142A}" type="pres">
      <dgm:prSet presAssocID="{AC58AAA6-B158-4DDE-ADD4-904B57842FB7}" presName="rootConnector" presStyleLbl="node2" presStyleIdx="0" presStyleCnt="2"/>
      <dgm:spPr/>
    </dgm:pt>
    <dgm:pt modelId="{C1B956DC-8485-4A36-8200-DCCB380510C4}" type="pres">
      <dgm:prSet presAssocID="{AC58AAA6-B158-4DDE-ADD4-904B57842FB7}" presName="hierChild4" presStyleCnt="0"/>
      <dgm:spPr/>
    </dgm:pt>
    <dgm:pt modelId="{9E757243-2955-4A08-BA1A-DE872235916E}" type="pres">
      <dgm:prSet presAssocID="{AC58AAA6-B158-4DDE-ADD4-904B57842FB7}" presName="hierChild5" presStyleCnt="0"/>
      <dgm:spPr/>
    </dgm:pt>
    <dgm:pt modelId="{F0D3819E-4AF9-4B2E-A7A2-2FA2D5BEEC3B}" type="pres">
      <dgm:prSet presAssocID="{72EFED7C-47C6-4A31-83AB-AB32EC78DD39}" presName="Name37" presStyleLbl="parChTrans1D2" presStyleIdx="1" presStyleCnt="2"/>
      <dgm:spPr/>
    </dgm:pt>
    <dgm:pt modelId="{9AD17A86-0DF2-4EFA-B899-5ECECAE93857}" type="pres">
      <dgm:prSet presAssocID="{68C2E9EA-9593-469C-AFB1-16C68B2DF87B}" presName="hierRoot2" presStyleCnt="0">
        <dgm:presLayoutVars>
          <dgm:hierBranch val="init"/>
        </dgm:presLayoutVars>
      </dgm:prSet>
      <dgm:spPr/>
    </dgm:pt>
    <dgm:pt modelId="{121F3C27-16D0-4D8D-93FB-2F76633437D9}" type="pres">
      <dgm:prSet presAssocID="{68C2E9EA-9593-469C-AFB1-16C68B2DF87B}" presName="rootComposite" presStyleCnt="0"/>
      <dgm:spPr/>
    </dgm:pt>
    <dgm:pt modelId="{2F7E6423-45E2-4756-B69F-5E13240C3102}" type="pres">
      <dgm:prSet presAssocID="{68C2E9EA-9593-469C-AFB1-16C68B2DF87B}" presName="rootText" presStyleLbl="node2" presStyleIdx="1" presStyleCnt="2" custScaleX="298563" custScaleY="198978">
        <dgm:presLayoutVars>
          <dgm:chPref val="3"/>
        </dgm:presLayoutVars>
      </dgm:prSet>
      <dgm:spPr/>
    </dgm:pt>
    <dgm:pt modelId="{4F06D483-88B9-41F8-BB62-D9E10DA24F46}" type="pres">
      <dgm:prSet presAssocID="{68C2E9EA-9593-469C-AFB1-16C68B2DF87B}" presName="rootConnector" presStyleLbl="node2" presStyleIdx="1" presStyleCnt="2"/>
      <dgm:spPr/>
    </dgm:pt>
    <dgm:pt modelId="{11422E4A-8905-44BD-805C-98A72F882F45}" type="pres">
      <dgm:prSet presAssocID="{68C2E9EA-9593-469C-AFB1-16C68B2DF87B}" presName="hierChild4" presStyleCnt="0"/>
      <dgm:spPr/>
    </dgm:pt>
    <dgm:pt modelId="{7745CF2E-7CCF-4D07-829C-67CACFD08057}" type="pres">
      <dgm:prSet presAssocID="{ED66B91A-7B7B-4878-883C-8B60F720E5AD}" presName="Name37" presStyleLbl="parChTrans1D3" presStyleIdx="0" presStyleCnt="2"/>
      <dgm:spPr/>
    </dgm:pt>
    <dgm:pt modelId="{CF6D9BBC-A631-4AF5-9DA8-70AE55027ABA}" type="pres">
      <dgm:prSet presAssocID="{1443EE3D-7574-4D86-8C10-D821BB94A79F}" presName="hierRoot2" presStyleCnt="0">
        <dgm:presLayoutVars>
          <dgm:hierBranch val="init"/>
        </dgm:presLayoutVars>
      </dgm:prSet>
      <dgm:spPr/>
    </dgm:pt>
    <dgm:pt modelId="{3C8D7D4F-C329-44B4-949A-5F9206CBA444}" type="pres">
      <dgm:prSet presAssocID="{1443EE3D-7574-4D86-8C10-D821BB94A79F}" presName="rootComposite" presStyleCnt="0"/>
      <dgm:spPr/>
    </dgm:pt>
    <dgm:pt modelId="{208D0741-1CBC-4116-BF74-3FA9BD9FB9C4}" type="pres">
      <dgm:prSet presAssocID="{1443EE3D-7574-4D86-8C10-D821BB94A79F}" presName="rootText" presStyleLbl="node3" presStyleIdx="0" presStyleCnt="2" custScaleX="272649">
        <dgm:presLayoutVars>
          <dgm:chPref val="3"/>
        </dgm:presLayoutVars>
      </dgm:prSet>
      <dgm:spPr/>
    </dgm:pt>
    <dgm:pt modelId="{0D7C4BB8-0ECB-4A79-920A-BEF4BF04E734}" type="pres">
      <dgm:prSet presAssocID="{1443EE3D-7574-4D86-8C10-D821BB94A79F}" presName="rootConnector" presStyleLbl="node3" presStyleIdx="0" presStyleCnt="2"/>
      <dgm:spPr/>
    </dgm:pt>
    <dgm:pt modelId="{E139E8A9-4C7D-429A-8121-FE6498F4B4BB}" type="pres">
      <dgm:prSet presAssocID="{1443EE3D-7574-4D86-8C10-D821BB94A79F}" presName="hierChild4" presStyleCnt="0"/>
      <dgm:spPr/>
    </dgm:pt>
    <dgm:pt modelId="{9E4845A3-CF9C-4AFF-9807-45D992EA3159}" type="pres">
      <dgm:prSet presAssocID="{1443EE3D-7574-4D86-8C10-D821BB94A79F}" presName="hierChild5" presStyleCnt="0"/>
      <dgm:spPr/>
    </dgm:pt>
    <dgm:pt modelId="{9096F377-52CA-4D56-9136-1EEF07812C92}" type="pres">
      <dgm:prSet presAssocID="{7E238911-905C-4189-8B6B-96A0D1C37F9F}" presName="Name37" presStyleLbl="parChTrans1D3" presStyleIdx="1" presStyleCnt="2"/>
      <dgm:spPr/>
    </dgm:pt>
    <dgm:pt modelId="{178E3B59-CB35-4A01-BD87-17289DC7D14E}" type="pres">
      <dgm:prSet presAssocID="{5B49B1DD-19B8-45CE-A1ED-139A82199F7C}" presName="hierRoot2" presStyleCnt="0">
        <dgm:presLayoutVars>
          <dgm:hierBranch val="init"/>
        </dgm:presLayoutVars>
      </dgm:prSet>
      <dgm:spPr/>
    </dgm:pt>
    <dgm:pt modelId="{12EC9A9F-1A10-47E8-B62F-F55C34230E24}" type="pres">
      <dgm:prSet presAssocID="{5B49B1DD-19B8-45CE-A1ED-139A82199F7C}" presName="rootComposite" presStyleCnt="0"/>
      <dgm:spPr/>
    </dgm:pt>
    <dgm:pt modelId="{2BF61F9D-6335-403B-A4D4-6071F8602E85}" type="pres">
      <dgm:prSet presAssocID="{5B49B1DD-19B8-45CE-A1ED-139A82199F7C}" presName="rootText" presStyleLbl="node3" presStyleIdx="1" presStyleCnt="2" custScaleX="272649">
        <dgm:presLayoutVars>
          <dgm:chPref val="3"/>
        </dgm:presLayoutVars>
      </dgm:prSet>
      <dgm:spPr/>
    </dgm:pt>
    <dgm:pt modelId="{17AC323C-9D24-4BBB-A302-0884DB17B3CD}" type="pres">
      <dgm:prSet presAssocID="{5B49B1DD-19B8-45CE-A1ED-139A82199F7C}" presName="rootConnector" presStyleLbl="node3" presStyleIdx="1" presStyleCnt="2"/>
      <dgm:spPr/>
    </dgm:pt>
    <dgm:pt modelId="{3DA55E47-F5FF-4846-8871-B688E1D7DA00}" type="pres">
      <dgm:prSet presAssocID="{5B49B1DD-19B8-45CE-A1ED-139A82199F7C}" presName="hierChild4" presStyleCnt="0"/>
      <dgm:spPr/>
    </dgm:pt>
    <dgm:pt modelId="{A5C4B8B4-077D-4894-9429-B3B1EDE4CA90}" type="pres">
      <dgm:prSet presAssocID="{5B49B1DD-19B8-45CE-A1ED-139A82199F7C}" presName="hierChild5" presStyleCnt="0"/>
      <dgm:spPr/>
    </dgm:pt>
    <dgm:pt modelId="{45B20CF3-3683-4B94-8478-500438A82923}" type="pres">
      <dgm:prSet presAssocID="{68C2E9EA-9593-469C-AFB1-16C68B2DF87B}" presName="hierChild5" presStyleCnt="0"/>
      <dgm:spPr/>
    </dgm:pt>
    <dgm:pt modelId="{D2AEEC37-B3BE-4645-8E10-DA469F4B88B0}" type="pres">
      <dgm:prSet presAssocID="{7365893E-B380-4A66-AB8E-68B5F0F8CD4F}" presName="hierChild3" presStyleCnt="0"/>
      <dgm:spPr/>
    </dgm:pt>
  </dgm:ptLst>
  <dgm:cxnLst>
    <dgm:cxn modelId="{EE9F1901-9C29-41A0-9763-7BD88E004EDA}" type="presOf" srcId="{AC58AAA6-B158-4DDE-ADD4-904B57842FB7}" destId="{92E9161E-03C8-4E14-8603-B0358DC9575A}" srcOrd="0" destOrd="0" presId="urn:microsoft.com/office/officeart/2005/8/layout/orgChart1"/>
    <dgm:cxn modelId="{57600806-1579-4AA5-8381-57E4956A2318}" srcId="{968C8F72-8730-4850-98F2-4CDF193208BC}" destId="{7365893E-B380-4A66-AB8E-68B5F0F8CD4F}" srcOrd="0" destOrd="0" parTransId="{8635A8C6-D0E9-4E76-B439-FC0C8D7C6F9C}" sibTransId="{38FBBC7F-B5F8-4FF6-BA56-98027A042282}"/>
    <dgm:cxn modelId="{B21C7309-80EA-49C0-9097-2811CF1BE803}" srcId="{68C2E9EA-9593-469C-AFB1-16C68B2DF87B}" destId="{1443EE3D-7574-4D86-8C10-D821BB94A79F}" srcOrd="0" destOrd="0" parTransId="{ED66B91A-7B7B-4878-883C-8B60F720E5AD}" sibTransId="{CD4D7D00-2B7C-47E5-9468-199852F22B42}"/>
    <dgm:cxn modelId="{BBA9B21A-A3C0-4524-8F4E-1E05326D480D}" type="presOf" srcId="{68C2E9EA-9593-469C-AFB1-16C68B2DF87B}" destId="{2F7E6423-45E2-4756-B69F-5E13240C3102}" srcOrd="0" destOrd="0" presId="urn:microsoft.com/office/officeart/2005/8/layout/orgChart1"/>
    <dgm:cxn modelId="{DE78BC1C-1C61-4BE7-B59D-16C2C6C1BD87}" type="presOf" srcId="{AC58AAA6-B158-4DDE-ADD4-904B57842FB7}" destId="{1EA57463-D87E-4B9A-BDF9-30D426CF142A}" srcOrd="1" destOrd="0" presId="urn:microsoft.com/office/officeart/2005/8/layout/orgChart1"/>
    <dgm:cxn modelId="{2410F532-5B7C-462C-A4F9-0A91B9AB3304}" type="presOf" srcId="{ED66B91A-7B7B-4878-883C-8B60F720E5AD}" destId="{7745CF2E-7CCF-4D07-829C-67CACFD08057}" srcOrd="0" destOrd="0" presId="urn:microsoft.com/office/officeart/2005/8/layout/orgChart1"/>
    <dgm:cxn modelId="{0C56ED34-81B4-44C4-BEE0-B948C4E40248}" type="presOf" srcId="{6D4EB3C3-446A-499A-BEC1-9D6C9157D908}" destId="{A43B9676-FE62-42B0-8467-7F62386CE08F}" srcOrd="0" destOrd="0" presId="urn:microsoft.com/office/officeart/2005/8/layout/orgChart1"/>
    <dgm:cxn modelId="{D0928737-F77D-4B7D-A692-54A960053769}" srcId="{7365893E-B380-4A66-AB8E-68B5F0F8CD4F}" destId="{AC58AAA6-B158-4DDE-ADD4-904B57842FB7}" srcOrd="0" destOrd="0" parTransId="{6D4EB3C3-446A-499A-BEC1-9D6C9157D908}" sibTransId="{44897D2A-3144-4024-8C71-67E8FD3CFC43}"/>
    <dgm:cxn modelId="{9A509E3E-9270-481E-97A8-16648FB800BE}" type="presOf" srcId="{1443EE3D-7574-4D86-8C10-D821BB94A79F}" destId="{208D0741-1CBC-4116-BF74-3FA9BD9FB9C4}" srcOrd="0" destOrd="0" presId="urn:microsoft.com/office/officeart/2005/8/layout/orgChart1"/>
    <dgm:cxn modelId="{823E1267-1F7D-4214-BB41-EF080AF71FB0}" type="presOf" srcId="{72EFED7C-47C6-4A31-83AB-AB32EC78DD39}" destId="{F0D3819E-4AF9-4B2E-A7A2-2FA2D5BEEC3B}" srcOrd="0" destOrd="0" presId="urn:microsoft.com/office/officeart/2005/8/layout/orgChart1"/>
    <dgm:cxn modelId="{9B55456E-05CC-4244-BB92-7CF5D2A259B8}" type="presOf" srcId="{968C8F72-8730-4850-98F2-4CDF193208BC}" destId="{94AE3DEF-B353-481A-B394-63F046E5997D}" srcOrd="0" destOrd="0" presId="urn:microsoft.com/office/officeart/2005/8/layout/orgChart1"/>
    <dgm:cxn modelId="{619DC173-9654-42EF-89D9-C84BE2EC3892}" type="presOf" srcId="{5B49B1DD-19B8-45CE-A1ED-139A82199F7C}" destId="{17AC323C-9D24-4BBB-A302-0884DB17B3CD}" srcOrd="1" destOrd="0" presId="urn:microsoft.com/office/officeart/2005/8/layout/orgChart1"/>
    <dgm:cxn modelId="{8B7C4F8E-709B-4395-AD00-0360E8EE62DE}" type="presOf" srcId="{5B49B1DD-19B8-45CE-A1ED-139A82199F7C}" destId="{2BF61F9D-6335-403B-A4D4-6071F8602E85}" srcOrd="0" destOrd="0" presId="urn:microsoft.com/office/officeart/2005/8/layout/orgChart1"/>
    <dgm:cxn modelId="{90F68898-E1B3-432F-BB11-1705A3857A01}" type="presOf" srcId="{1443EE3D-7574-4D86-8C10-D821BB94A79F}" destId="{0D7C4BB8-0ECB-4A79-920A-BEF4BF04E734}" srcOrd="1" destOrd="0" presId="urn:microsoft.com/office/officeart/2005/8/layout/orgChart1"/>
    <dgm:cxn modelId="{4BAF12CA-2A29-48F3-946D-ECB3D7EB709E}" type="presOf" srcId="{68C2E9EA-9593-469C-AFB1-16C68B2DF87B}" destId="{4F06D483-88B9-41F8-BB62-D9E10DA24F46}" srcOrd="1" destOrd="0" presId="urn:microsoft.com/office/officeart/2005/8/layout/orgChart1"/>
    <dgm:cxn modelId="{FF137DD5-FB9D-40AB-93AC-03C62BB0D0DC}" type="presOf" srcId="{7365893E-B380-4A66-AB8E-68B5F0F8CD4F}" destId="{D191FF2D-F790-4542-B507-FC50C4F377BE}" srcOrd="1" destOrd="0" presId="urn:microsoft.com/office/officeart/2005/8/layout/orgChart1"/>
    <dgm:cxn modelId="{581BC1D5-2500-4622-B08C-CCDD60D1F2B2}" type="presOf" srcId="{7365893E-B380-4A66-AB8E-68B5F0F8CD4F}" destId="{90CE727A-EFE2-4B7C-B0A9-49A9AFA7046F}" srcOrd="0" destOrd="0" presId="urn:microsoft.com/office/officeart/2005/8/layout/orgChart1"/>
    <dgm:cxn modelId="{41F231DE-3DCB-431A-BBB6-D487672720E0}" srcId="{68C2E9EA-9593-469C-AFB1-16C68B2DF87B}" destId="{5B49B1DD-19B8-45CE-A1ED-139A82199F7C}" srcOrd="1" destOrd="0" parTransId="{7E238911-905C-4189-8B6B-96A0D1C37F9F}" sibTransId="{FA9748A7-1651-479A-91BD-E63EA6ADDB6E}"/>
    <dgm:cxn modelId="{AA7B90E2-4D0A-459A-ABEB-8E2BAECEF0AC}" srcId="{7365893E-B380-4A66-AB8E-68B5F0F8CD4F}" destId="{68C2E9EA-9593-469C-AFB1-16C68B2DF87B}" srcOrd="1" destOrd="0" parTransId="{72EFED7C-47C6-4A31-83AB-AB32EC78DD39}" sibTransId="{7A54D8B8-E6BF-42E6-B49C-A689FE9FA729}"/>
    <dgm:cxn modelId="{AEC1EFEE-091E-4EA7-B69A-EE5EDE8761E8}" type="presOf" srcId="{7E238911-905C-4189-8B6B-96A0D1C37F9F}" destId="{9096F377-52CA-4D56-9136-1EEF07812C92}" srcOrd="0" destOrd="0" presId="urn:microsoft.com/office/officeart/2005/8/layout/orgChart1"/>
    <dgm:cxn modelId="{BCDB61F9-0361-4A0A-9AD5-8AF9EA07DB22}" type="presParOf" srcId="{94AE3DEF-B353-481A-B394-63F046E5997D}" destId="{8C1AFBFE-F61A-4B27-8D67-279DABFAD520}" srcOrd="0" destOrd="0" presId="urn:microsoft.com/office/officeart/2005/8/layout/orgChart1"/>
    <dgm:cxn modelId="{01A9BCB8-3969-4F66-A08D-97DB1E7938EF}" type="presParOf" srcId="{8C1AFBFE-F61A-4B27-8D67-279DABFAD520}" destId="{835F87E7-A1EE-428C-88B8-59DA29E7F325}" srcOrd="0" destOrd="0" presId="urn:microsoft.com/office/officeart/2005/8/layout/orgChart1"/>
    <dgm:cxn modelId="{0E2D929E-DC5A-44DF-97D6-1003805382BB}" type="presParOf" srcId="{835F87E7-A1EE-428C-88B8-59DA29E7F325}" destId="{90CE727A-EFE2-4B7C-B0A9-49A9AFA7046F}" srcOrd="0" destOrd="0" presId="urn:microsoft.com/office/officeart/2005/8/layout/orgChart1"/>
    <dgm:cxn modelId="{1227340A-92C4-4B0C-B641-85DE1B7D89D9}" type="presParOf" srcId="{835F87E7-A1EE-428C-88B8-59DA29E7F325}" destId="{D191FF2D-F790-4542-B507-FC50C4F377BE}" srcOrd="1" destOrd="0" presId="urn:microsoft.com/office/officeart/2005/8/layout/orgChart1"/>
    <dgm:cxn modelId="{28B08BAB-FCC0-45CF-860E-C0FD15DF68C6}" type="presParOf" srcId="{8C1AFBFE-F61A-4B27-8D67-279DABFAD520}" destId="{00D173B8-6D35-465A-9616-9C7D39E1B3D6}" srcOrd="1" destOrd="0" presId="urn:microsoft.com/office/officeart/2005/8/layout/orgChart1"/>
    <dgm:cxn modelId="{3F433F22-558A-4F8B-A8B4-1D2E765C4280}" type="presParOf" srcId="{00D173B8-6D35-465A-9616-9C7D39E1B3D6}" destId="{A43B9676-FE62-42B0-8467-7F62386CE08F}" srcOrd="0" destOrd="0" presId="urn:microsoft.com/office/officeart/2005/8/layout/orgChart1"/>
    <dgm:cxn modelId="{1399285F-841D-44A7-BA19-AC2C059F0201}" type="presParOf" srcId="{00D173B8-6D35-465A-9616-9C7D39E1B3D6}" destId="{354C0757-F960-4BB6-852F-E20188B4599B}" srcOrd="1" destOrd="0" presId="urn:microsoft.com/office/officeart/2005/8/layout/orgChart1"/>
    <dgm:cxn modelId="{C174660C-A3EA-4D2D-91D6-9E462F08739F}" type="presParOf" srcId="{354C0757-F960-4BB6-852F-E20188B4599B}" destId="{9F7CFA54-2B6B-48A7-93D4-6A309023F3D3}" srcOrd="0" destOrd="0" presId="urn:microsoft.com/office/officeart/2005/8/layout/orgChart1"/>
    <dgm:cxn modelId="{D30DBF68-157A-4637-BC93-5A3F61DE4C0F}" type="presParOf" srcId="{9F7CFA54-2B6B-48A7-93D4-6A309023F3D3}" destId="{92E9161E-03C8-4E14-8603-B0358DC9575A}" srcOrd="0" destOrd="0" presId="urn:microsoft.com/office/officeart/2005/8/layout/orgChart1"/>
    <dgm:cxn modelId="{4267C3EF-790D-4859-B1F3-43C1041763D7}" type="presParOf" srcId="{9F7CFA54-2B6B-48A7-93D4-6A309023F3D3}" destId="{1EA57463-D87E-4B9A-BDF9-30D426CF142A}" srcOrd="1" destOrd="0" presId="urn:microsoft.com/office/officeart/2005/8/layout/orgChart1"/>
    <dgm:cxn modelId="{51400F90-0B81-401B-BBF7-E463F163F6E0}" type="presParOf" srcId="{354C0757-F960-4BB6-852F-E20188B4599B}" destId="{C1B956DC-8485-4A36-8200-DCCB380510C4}" srcOrd="1" destOrd="0" presId="urn:microsoft.com/office/officeart/2005/8/layout/orgChart1"/>
    <dgm:cxn modelId="{C4244744-4058-4FC4-B907-1ABC0977C8A8}" type="presParOf" srcId="{354C0757-F960-4BB6-852F-E20188B4599B}" destId="{9E757243-2955-4A08-BA1A-DE872235916E}" srcOrd="2" destOrd="0" presId="urn:microsoft.com/office/officeart/2005/8/layout/orgChart1"/>
    <dgm:cxn modelId="{D14C442A-8084-4BBA-82B1-58CF5DC335F6}" type="presParOf" srcId="{00D173B8-6D35-465A-9616-9C7D39E1B3D6}" destId="{F0D3819E-4AF9-4B2E-A7A2-2FA2D5BEEC3B}" srcOrd="2" destOrd="0" presId="urn:microsoft.com/office/officeart/2005/8/layout/orgChart1"/>
    <dgm:cxn modelId="{00DA69F0-7C32-447D-A95E-9105E3F124F0}" type="presParOf" srcId="{00D173B8-6D35-465A-9616-9C7D39E1B3D6}" destId="{9AD17A86-0DF2-4EFA-B899-5ECECAE93857}" srcOrd="3" destOrd="0" presId="urn:microsoft.com/office/officeart/2005/8/layout/orgChart1"/>
    <dgm:cxn modelId="{1B517C78-6D23-4EB6-8326-54CC0022E223}" type="presParOf" srcId="{9AD17A86-0DF2-4EFA-B899-5ECECAE93857}" destId="{121F3C27-16D0-4D8D-93FB-2F76633437D9}" srcOrd="0" destOrd="0" presId="urn:microsoft.com/office/officeart/2005/8/layout/orgChart1"/>
    <dgm:cxn modelId="{BF36E10A-B15A-4DC7-AFD8-5F3D3575A923}" type="presParOf" srcId="{121F3C27-16D0-4D8D-93FB-2F76633437D9}" destId="{2F7E6423-45E2-4756-B69F-5E13240C3102}" srcOrd="0" destOrd="0" presId="urn:microsoft.com/office/officeart/2005/8/layout/orgChart1"/>
    <dgm:cxn modelId="{B87A819A-B9E5-42E7-8586-3E7AC98B0F40}" type="presParOf" srcId="{121F3C27-16D0-4D8D-93FB-2F76633437D9}" destId="{4F06D483-88B9-41F8-BB62-D9E10DA24F46}" srcOrd="1" destOrd="0" presId="urn:microsoft.com/office/officeart/2005/8/layout/orgChart1"/>
    <dgm:cxn modelId="{A77C284E-300C-4FA4-9918-A5E0294FD3B1}" type="presParOf" srcId="{9AD17A86-0DF2-4EFA-B899-5ECECAE93857}" destId="{11422E4A-8905-44BD-805C-98A72F882F45}" srcOrd="1" destOrd="0" presId="urn:microsoft.com/office/officeart/2005/8/layout/orgChart1"/>
    <dgm:cxn modelId="{CC7A7055-F17B-4256-A384-4054F1788644}" type="presParOf" srcId="{11422E4A-8905-44BD-805C-98A72F882F45}" destId="{7745CF2E-7CCF-4D07-829C-67CACFD08057}" srcOrd="0" destOrd="0" presId="urn:microsoft.com/office/officeart/2005/8/layout/orgChart1"/>
    <dgm:cxn modelId="{679B5DF3-9C65-4CAC-9472-D25122D3E177}" type="presParOf" srcId="{11422E4A-8905-44BD-805C-98A72F882F45}" destId="{CF6D9BBC-A631-4AF5-9DA8-70AE55027ABA}" srcOrd="1" destOrd="0" presId="urn:microsoft.com/office/officeart/2005/8/layout/orgChart1"/>
    <dgm:cxn modelId="{3284271E-2595-471A-8F4F-7D1E1B684846}" type="presParOf" srcId="{CF6D9BBC-A631-4AF5-9DA8-70AE55027ABA}" destId="{3C8D7D4F-C329-44B4-949A-5F9206CBA444}" srcOrd="0" destOrd="0" presId="urn:microsoft.com/office/officeart/2005/8/layout/orgChart1"/>
    <dgm:cxn modelId="{A7F339F1-E882-476B-889F-3352D19C5CC3}" type="presParOf" srcId="{3C8D7D4F-C329-44B4-949A-5F9206CBA444}" destId="{208D0741-1CBC-4116-BF74-3FA9BD9FB9C4}" srcOrd="0" destOrd="0" presId="urn:microsoft.com/office/officeart/2005/8/layout/orgChart1"/>
    <dgm:cxn modelId="{AF3C9F3E-86A3-4A7A-8552-D3E5A46AC5C8}" type="presParOf" srcId="{3C8D7D4F-C329-44B4-949A-5F9206CBA444}" destId="{0D7C4BB8-0ECB-4A79-920A-BEF4BF04E734}" srcOrd="1" destOrd="0" presId="urn:microsoft.com/office/officeart/2005/8/layout/orgChart1"/>
    <dgm:cxn modelId="{D6BF22DF-F6D6-4BF0-A178-9391E15D887D}" type="presParOf" srcId="{CF6D9BBC-A631-4AF5-9DA8-70AE55027ABA}" destId="{E139E8A9-4C7D-429A-8121-FE6498F4B4BB}" srcOrd="1" destOrd="0" presId="urn:microsoft.com/office/officeart/2005/8/layout/orgChart1"/>
    <dgm:cxn modelId="{92D3D82D-C074-4F37-B0E4-0CE7E7436667}" type="presParOf" srcId="{CF6D9BBC-A631-4AF5-9DA8-70AE55027ABA}" destId="{9E4845A3-CF9C-4AFF-9807-45D992EA3159}" srcOrd="2" destOrd="0" presId="urn:microsoft.com/office/officeart/2005/8/layout/orgChart1"/>
    <dgm:cxn modelId="{09DB47D0-E848-4516-BFD6-5D499AD95864}" type="presParOf" srcId="{11422E4A-8905-44BD-805C-98A72F882F45}" destId="{9096F377-52CA-4D56-9136-1EEF07812C92}" srcOrd="2" destOrd="0" presId="urn:microsoft.com/office/officeart/2005/8/layout/orgChart1"/>
    <dgm:cxn modelId="{B69E17F0-AC72-411E-A56C-7E977B9EAAE2}" type="presParOf" srcId="{11422E4A-8905-44BD-805C-98A72F882F45}" destId="{178E3B59-CB35-4A01-BD87-17289DC7D14E}" srcOrd="3" destOrd="0" presId="urn:microsoft.com/office/officeart/2005/8/layout/orgChart1"/>
    <dgm:cxn modelId="{5DCB1491-69C4-40DC-9C2B-2DEB22056873}" type="presParOf" srcId="{178E3B59-CB35-4A01-BD87-17289DC7D14E}" destId="{12EC9A9F-1A10-47E8-B62F-F55C34230E24}" srcOrd="0" destOrd="0" presId="urn:microsoft.com/office/officeart/2005/8/layout/orgChart1"/>
    <dgm:cxn modelId="{3EF6EE10-22BB-496E-80B1-C1E4BDE76C9B}" type="presParOf" srcId="{12EC9A9F-1A10-47E8-B62F-F55C34230E24}" destId="{2BF61F9D-6335-403B-A4D4-6071F8602E85}" srcOrd="0" destOrd="0" presId="urn:microsoft.com/office/officeart/2005/8/layout/orgChart1"/>
    <dgm:cxn modelId="{0E13632D-B43C-497A-9559-48FAE35DF063}" type="presParOf" srcId="{12EC9A9F-1A10-47E8-B62F-F55C34230E24}" destId="{17AC323C-9D24-4BBB-A302-0884DB17B3CD}" srcOrd="1" destOrd="0" presId="urn:microsoft.com/office/officeart/2005/8/layout/orgChart1"/>
    <dgm:cxn modelId="{5BD88EE2-701B-4870-9432-1CE0012D3DD0}" type="presParOf" srcId="{178E3B59-CB35-4A01-BD87-17289DC7D14E}" destId="{3DA55E47-F5FF-4846-8871-B688E1D7DA00}" srcOrd="1" destOrd="0" presId="urn:microsoft.com/office/officeart/2005/8/layout/orgChart1"/>
    <dgm:cxn modelId="{C10BE1A3-36DF-4E90-A87C-2064CC439C1A}" type="presParOf" srcId="{178E3B59-CB35-4A01-BD87-17289DC7D14E}" destId="{A5C4B8B4-077D-4894-9429-B3B1EDE4CA90}" srcOrd="2" destOrd="0" presId="urn:microsoft.com/office/officeart/2005/8/layout/orgChart1"/>
    <dgm:cxn modelId="{A320FE31-5AA6-47AF-8B6C-1EB55FADBFEB}" type="presParOf" srcId="{9AD17A86-0DF2-4EFA-B899-5ECECAE93857}" destId="{45B20CF3-3683-4B94-8478-500438A82923}" srcOrd="2" destOrd="0" presId="urn:microsoft.com/office/officeart/2005/8/layout/orgChart1"/>
    <dgm:cxn modelId="{4CDFD790-F3F2-4889-ABE4-56409FFA5230}" type="presParOf" srcId="{8C1AFBFE-F61A-4B27-8D67-279DABFAD520}" destId="{D2AEEC37-B3BE-4645-8E10-DA469F4B88B0}" srcOrd="2" destOrd="0" presId="urn:microsoft.com/office/officeart/2005/8/layout/orgChart1"/>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96F377-52CA-4D56-9136-1EEF07812C92}">
      <dsp:nvSpPr>
        <dsp:cNvPr id="0" name=""/>
        <dsp:cNvSpPr/>
      </dsp:nvSpPr>
      <dsp:spPr>
        <a:xfrm>
          <a:off x="5725792" y="3886199"/>
          <a:ext cx="890198" cy="2325654"/>
        </a:xfrm>
        <a:custGeom>
          <a:avLst/>
          <a:gdLst/>
          <a:ahLst/>
          <a:cxnLst/>
          <a:rect l="0" t="0" r="0" b="0"/>
          <a:pathLst>
            <a:path>
              <a:moveTo>
                <a:pt x="0" y="0"/>
              </a:moveTo>
              <a:lnTo>
                <a:pt x="0" y="2325654"/>
              </a:lnTo>
              <a:lnTo>
                <a:pt x="890198" y="2325654"/>
              </a:lnTo>
            </a:path>
          </a:pathLst>
        </a:custGeom>
        <a:noFill/>
        <a:ln w="12700" cap="flat" cmpd="sng" algn="ctr">
          <a:solidFill>
            <a:schemeClr val="accent4">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7745CF2E-7CCF-4D07-829C-67CACFD08057}">
      <dsp:nvSpPr>
        <dsp:cNvPr id="0" name=""/>
        <dsp:cNvSpPr/>
      </dsp:nvSpPr>
      <dsp:spPr>
        <a:xfrm>
          <a:off x="5725792" y="3886199"/>
          <a:ext cx="890198" cy="914360"/>
        </a:xfrm>
        <a:custGeom>
          <a:avLst/>
          <a:gdLst/>
          <a:ahLst/>
          <a:cxnLst/>
          <a:rect l="0" t="0" r="0" b="0"/>
          <a:pathLst>
            <a:path>
              <a:moveTo>
                <a:pt x="0" y="0"/>
              </a:moveTo>
              <a:lnTo>
                <a:pt x="0" y="914360"/>
              </a:lnTo>
              <a:lnTo>
                <a:pt x="890198" y="914360"/>
              </a:lnTo>
            </a:path>
          </a:pathLst>
        </a:custGeom>
        <a:noFill/>
        <a:ln w="12700" cap="flat" cmpd="sng" algn="ctr">
          <a:solidFill>
            <a:schemeClr val="accent4">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F0D3819E-4AF9-4B2E-A7A2-2FA2D5BEEC3B}">
      <dsp:nvSpPr>
        <dsp:cNvPr id="0" name=""/>
        <dsp:cNvSpPr/>
      </dsp:nvSpPr>
      <dsp:spPr>
        <a:xfrm>
          <a:off x="5535519" y="1491192"/>
          <a:ext cx="2564133" cy="417425"/>
        </a:xfrm>
        <a:custGeom>
          <a:avLst/>
          <a:gdLst/>
          <a:ahLst/>
          <a:cxnLst/>
          <a:rect l="0" t="0" r="0" b="0"/>
          <a:pathLst>
            <a:path>
              <a:moveTo>
                <a:pt x="0" y="0"/>
              </a:moveTo>
              <a:lnTo>
                <a:pt x="0" y="208712"/>
              </a:lnTo>
              <a:lnTo>
                <a:pt x="2564133" y="208712"/>
              </a:lnTo>
              <a:lnTo>
                <a:pt x="2564133" y="417425"/>
              </a:lnTo>
            </a:path>
          </a:pathLst>
        </a:custGeom>
        <a:noFill/>
        <a:ln w="12700" cap="flat" cmpd="sng" algn="ctr">
          <a:solidFill>
            <a:schemeClr val="accent3">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A43B9676-FE62-42B0-8467-7F62386CE08F}">
      <dsp:nvSpPr>
        <dsp:cNvPr id="0" name=""/>
        <dsp:cNvSpPr/>
      </dsp:nvSpPr>
      <dsp:spPr>
        <a:xfrm>
          <a:off x="2359480" y="1491192"/>
          <a:ext cx="3176039" cy="417425"/>
        </a:xfrm>
        <a:custGeom>
          <a:avLst/>
          <a:gdLst/>
          <a:ahLst/>
          <a:cxnLst/>
          <a:rect l="0" t="0" r="0" b="0"/>
          <a:pathLst>
            <a:path>
              <a:moveTo>
                <a:pt x="3176039" y="0"/>
              </a:moveTo>
              <a:lnTo>
                <a:pt x="3176039" y="208712"/>
              </a:lnTo>
              <a:lnTo>
                <a:pt x="0" y="208712"/>
              </a:lnTo>
              <a:lnTo>
                <a:pt x="0" y="417425"/>
              </a:lnTo>
            </a:path>
          </a:pathLst>
        </a:custGeom>
        <a:noFill/>
        <a:ln w="12700" cap="flat" cmpd="sng" algn="ctr">
          <a:solidFill>
            <a:schemeClr val="accent3">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90CE727A-EFE2-4B7C-B0A9-49A9AFA7046F}">
      <dsp:nvSpPr>
        <dsp:cNvPr id="0" name=""/>
        <dsp:cNvSpPr/>
      </dsp:nvSpPr>
      <dsp:spPr>
        <a:xfrm>
          <a:off x="2719827" y="149210"/>
          <a:ext cx="5631384" cy="134198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en-US" altLang="en-US" sz="3600" b="1" kern="1200">
              <a:solidFill>
                <a:srgbClr val="FFFF00"/>
              </a:solidFill>
              <a:latin typeface="Times New Roman" panose="02020603050405020304" pitchFamily="18" charset="0"/>
              <a:cs typeface="Times New Roman" panose="02020603050405020304" pitchFamily="18" charset="0"/>
            </a:rPr>
            <a:t>Sự khác nhau giữa nam và nữ về mặt sinh học</a:t>
          </a:r>
          <a:endParaRPr lang="en-US" sz="3600" kern="1200">
            <a:solidFill>
              <a:srgbClr val="FFFF00"/>
            </a:solidFill>
            <a:latin typeface="Times New Roman" panose="02020603050405020304" pitchFamily="18" charset="0"/>
            <a:cs typeface="Times New Roman" panose="02020603050405020304" pitchFamily="18" charset="0"/>
          </a:endParaRPr>
        </a:p>
      </dsp:txBody>
      <dsp:txXfrm>
        <a:off x="2719827" y="149210"/>
        <a:ext cx="5631384" cy="1341982"/>
      </dsp:txXfrm>
    </dsp:sp>
    <dsp:sp modelId="{92E9161E-03C8-4E14-8603-B0358DC9575A}">
      <dsp:nvSpPr>
        <dsp:cNvPr id="0" name=""/>
        <dsp:cNvSpPr/>
      </dsp:nvSpPr>
      <dsp:spPr>
        <a:xfrm>
          <a:off x="4059" y="1908618"/>
          <a:ext cx="4710842" cy="1965903"/>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b="1" kern="1200">
              <a:solidFill>
                <a:schemeClr val="bg1"/>
              </a:solidFill>
              <a:latin typeface="Times New Roman" panose="02020603050405020304" pitchFamily="18" charset="0"/>
              <a:cs typeface="Times New Roman" panose="02020603050405020304" pitchFamily="18" charset="0"/>
            </a:rPr>
            <a:t>Ngoài những đặc điểm chung, giữa nam và nữ có sự khác biệt, trong đó sự khác biệt cơ bản về cấu tạo và chức năng của cơ quan sinh dục. </a:t>
          </a:r>
          <a:endParaRPr lang="en-US" sz="2800" kern="1200">
            <a:solidFill>
              <a:schemeClr val="bg1"/>
            </a:solidFill>
            <a:latin typeface="Times New Roman" panose="02020603050405020304" pitchFamily="18" charset="0"/>
            <a:cs typeface="Times New Roman" panose="02020603050405020304" pitchFamily="18" charset="0"/>
          </a:endParaRPr>
        </a:p>
      </dsp:txBody>
      <dsp:txXfrm>
        <a:off x="4059" y="1908618"/>
        <a:ext cx="4710842" cy="1965903"/>
      </dsp:txXfrm>
    </dsp:sp>
    <dsp:sp modelId="{2F7E6423-45E2-4756-B69F-5E13240C3102}">
      <dsp:nvSpPr>
        <dsp:cNvPr id="0" name=""/>
        <dsp:cNvSpPr/>
      </dsp:nvSpPr>
      <dsp:spPr>
        <a:xfrm>
          <a:off x="5132326" y="1908618"/>
          <a:ext cx="5934653" cy="1977581"/>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b="1" kern="1200">
              <a:solidFill>
                <a:schemeClr val="bg1"/>
              </a:solidFill>
              <a:latin typeface="Times New Roman" panose="02020603050405020304" pitchFamily="18" charset="0"/>
              <a:cs typeface="Times New Roman" panose="02020603050405020304" pitchFamily="18" charset="0"/>
            </a:rPr>
            <a:t>Đến một độ tuổi nhất định, cơ quan sinh dục phát triển làm cho cơ thể nam và nữ có nhiều điểm khác biệt về mặt sinh học.</a:t>
          </a:r>
          <a:endParaRPr lang="en-US" sz="2800" kern="1200">
            <a:solidFill>
              <a:schemeClr val="bg1"/>
            </a:solidFill>
            <a:latin typeface="Times New Roman" panose="02020603050405020304" pitchFamily="18" charset="0"/>
            <a:cs typeface="Times New Roman" panose="02020603050405020304" pitchFamily="18" charset="0"/>
          </a:endParaRPr>
        </a:p>
      </dsp:txBody>
      <dsp:txXfrm>
        <a:off x="5132326" y="1908618"/>
        <a:ext cx="5934653" cy="1977581"/>
      </dsp:txXfrm>
    </dsp:sp>
    <dsp:sp modelId="{208D0741-1CBC-4116-BF74-3FA9BD9FB9C4}">
      <dsp:nvSpPr>
        <dsp:cNvPr id="0" name=""/>
        <dsp:cNvSpPr/>
      </dsp:nvSpPr>
      <dsp:spPr>
        <a:xfrm>
          <a:off x="6615990" y="4303625"/>
          <a:ext cx="5419550" cy="993869"/>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altLang="en-US" sz="2800" b="1" kern="1200">
              <a:solidFill>
                <a:schemeClr val="tx1">
                  <a:lumMod val="95000"/>
                  <a:lumOff val="5000"/>
                </a:schemeClr>
              </a:solidFill>
              <a:latin typeface="Times New Roman" panose="02020603050405020304" pitchFamily="18" charset="0"/>
            </a:rPr>
            <a:t>Nam thường có râu, cơ quan sinh dục nam tạo ra tinh tùng.</a:t>
          </a:r>
          <a:endParaRPr lang="en-US" sz="2800" kern="1200">
            <a:solidFill>
              <a:schemeClr val="tx1">
                <a:lumMod val="95000"/>
                <a:lumOff val="5000"/>
              </a:schemeClr>
            </a:solidFill>
            <a:latin typeface="Times New Roman" panose="02020603050405020304" pitchFamily="18" charset="0"/>
            <a:cs typeface="Times New Roman" panose="02020603050405020304" pitchFamily="18" charset="0"/>
          </a:endParaRPr>
        </a:p>
      </dsp:txBody>
      <dsp:txXfrm>
        <a:off x="6615990" y="4303625"/>
        <a:ext cx="5419550" cy="993869"/>
      </dsp:txXfrm>
    </dsp:sp>
    <dsp:sp modelId="{2BF61F9D-6335-403B-A4D4-6071F8602E85}">
      <dsp:nvSpPr>
        <dsp:cNvPr id="0" name=""/>
        <dsp:cNvSpPr/>
      </dsp:nvSpPr>
      <dsp:spPr>
        <a:xfrm>
          <a:off x="6615990" y="5714919"/>
          <a:ext cx="5419550" cy="993869"/>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altLang="en-US" sz="2800" b="1" kern="1200">
              <a:solidFill>
                <a:schemeClr val="tx1">
                  <a:lumMod val="95000"/>
                  <a:lumOff val="5000"/>
                </a:schemeClr>
              </a:solidFill>
              <a:latin typeface="Times New Roman" panose="02020603050405020304" pitchFamily="18" charset="0"/>
            </a:rPr>
            <a:t>Nữ có kinh nguyệt, cơ quan sinh dục nữ tạo ra trứng.</a:t>
          </a:r>
          <a:endParaRPr lang="en-US" sz="2800" kern="1200">
            <a:solidFill>
              <a:schemeClr val="tx1">
                <a:lumMod val="95000"/>
                <a:lumOff val="5000"/>
              </a:schemeClr>
            </a:solidFill>
            <a:latin typeface="Times New Roman" panose="02020603050405020304" pitchFamily="18" charset="0"/>
            <a:cs typeface="Times New Roman" panose="02020603050405020304" pitchFamily="18" charset="0"/>
          </a:endParaRPr>
        </a:p>
      </dsp:txBody>
      <dsp:txXfrm>
        <a:off x="6615990" y="5714919"/>
        <a:ext cx="5419550" cy="993869"/>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9/7/2021</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64966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9/7/2021</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623287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9/7/2021</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637402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9/7/2021</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04034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9/7/2021</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275132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3" name="Rectangle 4">
            <a:extLst>
              <a:ext uri="{FF2B5EF4-FFF2-40B4-BE49-F238E27FC236}">
                <a16:creationId xmlns:a16="http://schemas.microsoft.com/office/drawing/2014/main" id="{0890B236-6A9E-4D21-9B99-30E34AC9D10B}"/>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EA04052C-67A8-4289-A36E-01663BF896D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7391D2F8-CA05-4008-ADA4-2D452B710252}"/>
              </a:ext>
            </a:extLst>
          </p:cNvPr>
          <p:cNvSpPr>
            <a:spLocks noGrp="1" noChangeArrowheads="1"/>
          </p:cNvSpPr>
          <p:nvPr>
            <p:ph type="sldNum" sz="quarter" idx="12"/>
          </p:nvPr>
        </p:nvSpPr>
        <p:spPr>
          <a:ln/>
        </p:spPr>
        <p:txBody>
          <a:bodyPr/>
          <a:lstStyle>
            <a:lvl1pPr>
              <a:defRPr/>
            </a:lvl1pPr>
          </a:lstStyle>
          <a:p>
            <a:fld id="{8721F664-D869-463D-9BC4-E210C6AAE874}" type="slidenum">
              <a:rPr lang="en-US" altLang="en-US"/>
              <a:pPr/>
              <a:t>‹#›</a:t>
            </a:fld>
            <a:endParaRPr lang="en-US" altLang="en-US"/>
          </a:p>
        </p:txBody>
      </p:sp>
    </p:spTree>
    <p:extLst>
      <p:ext uri="{BB962C8B-B14F-4D97-AF65-F5344CB8AC3E}">
        <p14:creationId xmlns:p14="http://schemas.microsoft.com/office/powerpoint/2010/main" val="12962946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theme" Target="../theme/theme1.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ags" Target="../tags/tag4.xml"/><Relationship Id="rId5" Type="http://schemas.openxmlformats.org/officeDocument/2006/relationships/slideLayout" Target="../slideLayouts/slideLayout5.xml"/><Relationship Id="rId10" Type="http://schemas.openxmlformats.org/officeDocument/2006/relationships/tags" Target="../tags/tag3.xml"/><Relationship Id="rId4" Type="http://schemas.openxmlformats.org/officeDocument/2006/relationships/slideLayout" Target="../slideLayouts/slideLayout4.xml"/><Relationship Id="rId9"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4393A6D7-DC58-43DB-B99F-758BCAAE171C}"/>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9/7/2021</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8"/>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9"/>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10"/>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1FCE430-C8C2-4250-B49C-72257AE7337A}"/>
              </a:ext>
            </a:extLst>
          </p:cNvPr>
          <p:cNvSpPr/>
          <p:nvPr userDrawn="1">
            <p:custDataLst>
              <p:tags r:id="rId11"/>
            </p:custDataLst>
          </p:nvPr>
        </p:nvSpPr>
        <p:spPr>
          <a:xfrm>
            <a:off x="0" y="0"/>
            <a:ext cx="12192000" cy="6858000"/>
          </a:xfrm>
          <a:prstGeom prst="rect">
            <a:avLst/>
          </a:prstGeom>
          <a:blipFill dpi="0" rotWithShape="1">
            <a:blip r:embed="rId12">
              <a:alphaModFix amt="15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86F4CCF3-F40A-4A02-9518-C0B2D1E666B4}"/>
              </a:ext>
            </a:extLst>
          </p:cNvPr>
          <p:cNvSpPr/>
          <p:nvPr userDrawn="1"/>
        </p:nvSpPr>
        <p:spPr>
          <a:xfrm>
            <a:off x="0" y="0"/>
            <a:ext cx="914400" cy="914400"/>
          </a:xfrm>
          <a:prstGeom prst="ellipse">
            <a:avLst/>
          </a:prstGeom>
          <a:blipFill dpi="0" rotWithShape="1">
            <a:blip r:embed="rId1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8146389"/>
      </p:ext>
    </p:extLst>
  </p:cSld>
  <p:clrMap bg1="lt1" tx1="dk1" bg2="lt2" tx2="dk2" accent1="accent1" accent2="accent2" accent3="accent3" accent4="accent4" accent5="accent5" accent6="accent6" hlink="hlink" folHlink="folHlink"/>
  <p:sldLayoutIdLst>
    <p:sldLayoutId id="2147483655" r:id="rId1"/>
    <p:sldLayoutId id="2147483654" r:id="rId2"/>
    <p:sldLayoutId id="2147483649" r:id="rId3"/>
    <p:sldLayoutId id="2147483657" r:id="rId4"/>
    <p:sldLayoutId id="2147483650" r:id="rId5"/>
    <p:sldLayoutId id="2147483658"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audio" Target="../media/media1.mp3"/><Relationship Id="rId7" Type="http://schemas.openxmlformats.org/officeDocument/2006/relationships/image" Target="../media/image4.png"/><Relationship Id="rId2" Type="http://schemas.microsoft.com/office/2007/relationships/media" Target="../media/media1.mp3"/><Relationship Id="rId1" Type="http://schemas.openxmlformats.org/officeDocument/2006/relationships/tags" Target="../tags/tag5.xml"/><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hdphoto" Target="../media/hdphoto1.wdp"/><Relationship Id="rId7" Type="http://schemas.openxmlformats.org/officeDocument/2006/relationships/image" Target="../media/image5.jp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14.png"/><Relationship Id="rId4" Type="http://schemas.openxmlformats.org/officeDocument/2006/relationships/image" Target="../media/image1.jpg"/><Relationship Id="rId9"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image" Target="../media/image28.png"/><Relationship Id="rId4" Type="http://schemas.openxmlformats.org/officeDocument/2006/relationships/image" Target="../media/image5.jpg"/></Relationships>
</file>

<file path=ppt/slides/_rels/slide12.xml.rels><?xml version="1.0" encoding="UTF-8" standalone="yes"?>
<Relationships xmlns="http://schemas.openxmlformats.org/package/2006/relationships"><Relationship Id="rId8" Type="http://schemas.openxmlformats.org/officeDocument/2006/relationships/image" Target="../media/image33.jpg"/><Relationship Id="rId3" Type="http://schemas.openxmlformats.org/officeDocument/2006/relationships/image" Target="../media/image1.jpg"/><Relationship Id="rId7" Type="http://schemas.openxmlformats.org/officeDocument/2006/relationships/image" Target="../media/image32.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5.wdp"/><Relationship Id="rId5" Type="http://schemas.openxmlformats.org/officeDocument/2006/relationships/image" Target="../media/image31.png"/><Relationship Id="rId10" Type="http://schemas.openxmlformats.org/officeDocument/2006/relationships/image" Target="../media/image35.png"/><Relationship Id="rId4" Type="http://schemas.openxmlformats.org/officeDocument/2006/relationships/image" Target="../media/image30.png"/><Relationship Id="rId9" Type="http://schemas.openxmlformats.org/officeDocument/2006/relationships/image" Target="../media/image34.jp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37.emf"/><Relationship Id="rId4" Type="http://schemas.openxmlformats.org/officeDocument/2006/relationships/image" Target="../media/image36.emf"/></Relationships>
</file>

<file path=ppt/slides/_rels/slide1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7.png"/><Relationship Id="rId7" Type="http://schemas.openxmlformats.org/officeDocument/2006/relationships/image" Target="../media/image20.png"/><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image" Target="../media/image40.png"/><Relationship Id="rId11" Type="http://schemas.openxmlformats.org/officeDocument/2006/relationships/image" Target="../media/image42.png"/><Relationship Id="rId5" Type="http://schemas.openxmlformats.org/officeDocument/2006/relationships/image" Target="../media/image39.png"/><Relationship Id="rId10" Type="http://schemas.openxmlformats.org/officeDocument/2006/relationships/image" Target="../media/image41.png"/><Relationship Id="rId4" Type="http://schemas.openxmlformats.org/officeDocument/2006/relationships/image" Target="../media/image38.png"/><Relationship Id="rId9" Type="http://schemas.openxmlformats.org/officeDocument/2006/relationships/image" Target="../media/image1.jp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13" Type="http://schemas.microsoft.com/office/2007/relationships/hdphoto" Target="../media/hdphoto2.wdp"/><Relationship Id="rId3" Type="http://schemas.openxmlformats.org/officeDocument/2006/relationships/image" Target="../media/image8.gif"/><Relationship Id="rId7" Type="http://schemas.openxmlformats.org/officeDocument/2006/relationships/image" Target="../media/image12.png"/><Relationship Id="rId12" Type="http://schemas.openxmlformats.org/officeDocument/2006/relationships/image" Target="../media/image15.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4.png"/><Relationship Id="rId5" Type="http://schemas.openxmlformats.org/officeDocument/2006/relationships/image" Target="../media/image10.png"/><Relationship Id="rId10" Type="http://schemas.openxmlformats.org/officeDocument/2006/relationships/image" Target="../media/image5.jpg"/><Relationship Id="rId4" Type="http://schemas.openxmlformats.org/officeDocument/2006/relationships/image" Target="../media/image9.png"/><Relationship Id="rId9" Type="http://schemas.microsoft.com/office/2007/relationships/hdphoto" Target="../media/hdphoto1.wdp"/><Relationship Id="rId14" Type="http://schemas.openxmlformats.org/officeDocument/2006/relationships/image" Target="../media/image1.jpg"/></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3" Type="http://schemas.microsoft.com/office/2007/relationships/hdphoto" Target="../media/hdphoto1.wdp"/><Relationship Id="rId7"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image" Target="../media/image14.png"/><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jpg"/><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audio2.wav"/><Relationship Id="rId7" Type="http://schemas.openxmlformats.org/officeDocument/2006/relationships/image" Target="../media/image18.jp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audio" Target="../media/audio5.wav"/><Relationship Id="rId5" Type="http://schemas.openxmlformats.org/officeDocument/2006/relationships/audio" Target="../media/audio4.wav"/><Relationship Id="rId10" Type="http://schemas.openxmlformats.org/officeDocument/2006/relationships/image" Target="../media/image1.jpg"/><Relationship Id="rId4" Type="http://schemas.openxmlformats.org/officeDocument/2006/relationships/audio" Target="../media/audio3.wav"/><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2.png"/><Relationship Id="rId7" Type="http://schemas.openxmlformats.org/officeDocument/2006/relationships/diagramColors" Target="../diagrams/colors1.xml"/><Relationship Id="rId12" Type="http://schemas.openxmlformats.org/officeDocument/2006/relationships/image" Target="../media/image1.jp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diagramQuickStyle" Target="../diagrams/quickStyle1.xml"/><Relationship Id="rId11" Type="http://schemas.openxmlformats.org/officeDocument/2006/relationships/image" Target="../media/image21.png"/><Relationship Id="rId5" Type="http://schemas.openxmlformats.org/officeDocument/2006/relationships/diagramLayout" Target="../diagrams/layout1.xml"/><Relationship Id="rId10" Type="http://schemas.microsoft.com/office/2007/relationships/hdphoto" Target="../media/hdphoto3.wdp"/><Relationship Id="rId4" Type="http://schemas.openxmlformats.org/officeDocument/2006/relationships/diagramData" Target="../diagrams/data1.xml"/><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5.jpg"/><Relationship Id="rId5" Type="http://schemas.microsoft.com/office/2007/relationships/hdphoto" Target="../media/hdphoto4.wdp"/><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814F9D9-2FD3-4CA7-AE70-5CA569A2A330}"/>
              </a:ext>
            </a:extLst>
          </p:cNvPr>
          <p:cNvSpPr>
            <a:spLocks noChangeAspect="1"/>
          </p:cNvSpPr>
          <p:nvPr>
            <p:custDataLst>
              <p:tags r:id="rId1"/>
            </p:custDataLst>
          </p:nvPr>
        </p:nvSpPr>
        <p:spPr>
          <a:xfrm>
            <a:off x="0" y="0"/>
            <a:ext cx="12192000" cy="6858000"/>
          </a:xfrm>
          <a:prstGeom prst="rect">
            <a:avLst/>
          </a:prstGeom>
          <a:blipFill dpi="0" rotWithShape="0">
            <a:blip r:embed="rId5">
              <a:alphaModFix/>
              <a:extLst>
                <a:ext uri="{28A0092B-C50C-407E-A947-70E740481C1C}">
                  <a14:useLocalDpi xmlns:a14="http://schemas.microsoft.com/office/drawing/2010/main" val="0"/>
                </a:ext>
              </a:extLst>
            </a:blip>
            <a:srcRect/>
            <a:stretch>
              <a:fillRect t="-28666" b="-2866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36EED18-AF38-4B3B-9B48-D20C009220EB}"/>
              </a:ext>
            </a:extLst>
          </p:cNvPr>
          <p:cNvSpPr txBox="1"/>
          <p:nvPr/>
        </p:nvSpPr>
        <p:spPr>
          <a:xfrm>
            <a:off x="1066800" y="1380389"/>
            <a:ext cx="9753600" cy="923330"/>
          </a:xfrm>
          <a:prstGeom prst="rect">
            <a:avLst/>
          </a:prstGeom>
          <a:noFill/>
        </p:spPr>
        <p:txBody>
          <a:bodyPr wrap="square" rtlCol="0">
            <a:spAutoFit/>
          </a:bodyPr>
          <a:lstStyle/>
          <a:p>
            <a:pPr algn="ctr"/>
            <a:r>
              <a:rPr lang="en-US" sz="5400">
                <a:solidFill>
                  <a:schemeClr val="bg2">
                    <a:lumMod val="25000"/>
                  </a:schemeClr>
                </a:solidFill>
                <a:effectLst>
                  <a:reflection blurRad="6350" stA="60000" endA="900" endPos="58000" dir="5400000" sy="-100000" algn="bl" rotWithShape="0"/>
                </a:effectLst>
                <a:latin typeface="#9Slide04 Lora Bold" panose="00000800000000000000" pitchFamily="2" charset="0"/>
                <a:cs typeface="#9Slide04 Trirong Bold" panose="00000800000000000000" pitchFamily="2" charset="-34"/>
              </a:rPr>
              <a:t>CHÀO MỪNG QUÝ THẦY CÔ</a:t>
            </a:r>
          </a:p>
        </p:txBody>
      </p:sp>
      <p:sp>
        <p:nvSpPr>
          <p:cNvPr id="5" name="TextBox 4">
            <a:extLst>
              <a:ext uri="{FF2B5EF4-FFF2-40B4-BE49-F238E27FC236}">
                <a16:creationId xmlns:a16="http://schemas.microsoft.com/office/drawing/2014/main" id="{D9E1E73C-F5E2-453E-B181-8D55E2993108}"/>
              </a:ext>
            </a:extLst>
          </p:cNvPr>
          <p:cNvSpPr txBox="1"/>
          <p:nvPr/>
        </p:nvSpPr>
        <p:spPr>
          <a:xfrm>
            <a:off x="2369288" y="2377397"/>
            <a:ext cx="7453423" cy="1107996"/>
          </a:xfrm>
          <a:prstGeom prst="rect">
            <a:avLst/>
          </a:prstGeom>
          <a:noFill/>
        </p:spPr>
        <p:txBody>
          <a:bodyPr wrap="square" rtlCol="0">
            <a:spAutoFit/>
          </a:bodyPr>
          <a:lstStyle/>
          <a:p>
            <a:pPr algn="ctr"/>
            <a:r>
              <a:rPr lang="en-US" sz="6600">
                <a:solidFill>
                  <a:srgbClr val="F63939"/>
                </a:solidFill>
                <a:effectLst>
                  <a:reflection blurRad="6350" stA="60000" endA="900" endPos="58000" dir="5400000" sy="-100000" algn="bl" rotWithShape="0"/>
                </a:effectLst>
                <a:latin typeface="#9Slide04 Lora Bold" panose="00000800000000000000" pitchFamily="2" charset="0"/>
                <a:cs typeface="#9Slide04 Trirong Bold" panose="00000800000000000000" pitchFamily="2" charset="-34"/>
              </a:rPr>
              <a:t>KHOA HỌC LỚP 5</a:t>
            </a:r>
          </a:p>
        </p:txBody>
      </p:sp>
      <p:sp>
        <p:nvSpPr>
          <p:cNvPr id="12" name="TextBox 11">
            <a:extLst>
              <a:ext uri="{FF2B5EF4-FFF2-40B4-BE49-F238E27FC236}">
                <a16:creationId xmlns:a16="http://schemas.microsoft.com/office/drawing/2014/main" id="{BA0CBE84-2FE3-4263-ACA3-EAA717C654E7}"/>
              </a:ext>
            </a:extLst>
          </p:cNvPr>
          <p:cNvSpPr txBox="1">
            <a:spLocks noChangeAspect="1"/>
          </p:cNvSpPr>
          <p:nvPr/>
        </p:nvSpPr>
        <p:spPr>
          <a:xfrm>
            <a:off x="6480992" y="3767836"/>
            <a:ext cx="3341719" cy="444373"/>
          </a:xfrm>
          <a:custGeom>
            <a:avLst/>
            <a:gdLst/>
            <a:ahLst/>
            <a:cxnLst/>
            <a:rect l="l" t="t" r="r" b="b"/>
            <a:pathLst>
              <a:path w="3341719" h="444373">
                <a:moveTo>
                  <a:pt x="610625" y="389377"/>
                </a:moveTo>
                <a:cubicBezTo>
                  <a:pt x="619958" y="389377"/>
                  <a:pt x="624624" y="393910"/>
                  <a:pt x="624624" y="402976"/>
                </a:cubicBezTo>
                <a:cubicBezTo>
                  <a:pt x="624624" y="411909"/>
                  <a:pt x="620225" y="416375"/>
                  <a:pt x="611425" y="416375"/>
                </a:cubicBezTo>
                <a:cubicBezTo>
                  <a:pt x="602226" y="416375"/>
                  <a:pt x="597626" y="411909"/>
                  <a:pt x="597626" y="402976"/>
                </a:cubicBezTo>
                <a:cubicBezTo>
                  <a:pt x="597626" y="393910"/>
                  <a:pt x="601959" y="389377"/>
                  <a:pt x="610625" y="389377"/>
                </a:cubicBezTo>
                <a:close/>
                <a:moveTo>
                  <a:pt x="1318600" y="387777"/>
                </a:moveTo>
                <a:cubicBezTo>
                  <a:pt x="1327800" y="387777"/>
                  <a:pt x="1332400" y="392310"/>
                  <a:pt x="1332400" y="401376"/>
                </a:cubicBezTo>
                <a:cubicBezTo>
                  <a:pt x="1332400" y="410309"/>
                  <a:pt x="1328066" y="414775"/>
                  <a:pt x="1319400" y="414775"/>
                </a:cubicBezTo>
                <a:cubicBezTo>
                  <a:pt x="1310068" y="414775"/>
                  <a:pt x="1305401" y="410309"/>
                  <a:pt x="1305401" y="401376"/>
                </a:cubicBezTo>
                <a:cubicBezTo>
                  <a:pt x="1305401" y="392310"/>
                  <a:pt x="1309801" y="387777"/>
                  <a:pt x="1318600" y="387777"/>
                </a:cubicBezTo>
                <a:close/>
                <a:moveTo>
                  <a:pt x="1640199" y="329780"/>
                </a:moveTo>
                <a:cubicBezTo>
                  <a:pt x="1645666" y="329780"/>
                  <a:pt x="1650332" y="331614"/>
                  <a:pt x="1654199" y="335280"/>
                </a:cubicBezTo>
                <a:cubicBezTo>
                  <a:pt x="1658065" y="338946"/>
                  <a:pt x="1659998" y="343379"/>
                  <a:pt x="1659998" y="348579"/>
                </a:cubicBezTo>
                <a:cubicBezTo>
                  <a:pt x="1659998" y="353779"/>
                  <a:pt x="1658065" y="358212"/>
                  <a:pt x="1654199" y="361878"/>
                </a:cubicBezTo>
                <a:cubicBezTo>
                  <a:pt x="1650332" y="365545"/>
                  <a:pt x="1645666" y="367378"/>
                  <a:pt x="1640199" y="367378"/>
                </a:cubicBezTo>
                <a:cubicBezTo>
                  <a:pt x="1634733" y="367378"/>
                  <a:pt x="1630100" y="365545"/>
                  <a:pt x="1626300" y="361878"/>
                </a:cubicBezTo>
                <a:cubicBezTo>
                  <a:pt x="1622501" y="358212"/>
                  <a:pt x="1620601" y="353779"/>
                  <a:pt x="1620601" y="348579"/>
                </a:cubicBezTo>
                <a:cubicBezTo>
                  <a:pt x="1620601" y="343379"/>
                  <a:pt x="1622501" y="338946"/>
                  <a:pt x="1626300" y="335280"/>
                </a:cubicBezTo>
                <a:cubicBezTo>
                  <a:pt x="1630100" y="331614"/>
                  <a:pt x="1634733" y="329780"/>
                  <a:pt x="1640199" y="329780"/>
                </a:cubicBezTo>
                <a:close/>
                <a:moveTo>
                  <a:pt x="2189073" y="263784"/>
                </a:moveTo>
                <a:cubicBezTo>
                  <a:pt x="2177473" y="263518"/>
                  <a:pt x="2165541" y="268184"/>
                  <a:pt x="2153275" y="277783"/>
                </a:cubicBezTo>
                <a:cubicBezTo>
                  <a:pt x="2147809" y="282183"/>
                  <a:pt x="2142975" y="287183"/>
                  <a:pt x="2138776" y="292783"/>
                </a:cubicBezTo>
                <a:cubicBezTo>
                  <a:pt x="2134576" y="298382"/>
                  <a:pt x="2130676" y="304582"/>
                  <a:pt x="2127077" y="311381"/>
                </a:cubicBezTo>
                <a:cubicBezTo>
                  <a:pt x="2122410" y="320048"/>
                  <a:pt x="2120077" y="327780"/>
                  <a:pt x="2120077" y="334580"/>
                </a:cubicBezTo>
                <a:cubicBezTo>
                  <a:pt x="2120077" y="342046"/>
                  <a:pt x="2122677" y="345779"/>
                  <a:pt x="2127877" y="345779"/>
                </a:cubicBezTo>
                <a:cubicBezTo>
                  <a:pt x="2132809" y="345779"/>
                  <a:pt x="2139276" y="342513"/>
                  <a:pt x="2147275" y="335980"/>
                </a:cubicBezTo>
                <a:cubicBezTo>
                  <a:pt x="2154341" y="329980"/>
                  <a:pt x="2160175" y="323947"/>
                  <a:pt x="2164774" y="317881"/>
                </a:cubicBezTo>
                <a:cubicBezTo>
                  <a:pt x="2169374" y="311815"/>
                  <a:pt x="2172807" y="305782"/>
                  <a:pt x="2175073" y="299782"/>
                </a:cubicBezTo>
                <a:cubicBezTo>
                  <a:pt x="2182940" y="278317"/>
                  <a:pt x="2187606" y="266317"/>
                  <a:pt x="2189073" y="263784"/>
                </a:cubicBezTo>
                <a:close/>
                <a:moveTo>
                  <a:pt x="1677997" y="255185"/>
                </a:moveTo>
                <a:cubicBezTo>
                  <a:pt x="1683463" y="255185"/>
                  <a:pt x="1688097" y="257018"/>
                  <a:pt x="1691896" y="260684"/>
                </a:cubicBezTo>
                <a:cubicBezTo>
                  <a:pt x="1695696" y="264351"/>
                  <a:pt x="1697596" y="268784"/>
                  <a:pt x="1697596" y="273984"/>
                </a:cubicBezTo>
                <a:cubicBezTo>
                  <a:pt x="1697596" y="279183"/>
                  <a:pt x="1695696" y="283650"/>
                  <a:pt x="1691896" y="287383"/>
                </a:cubicBezTo>
                <a:cubicBezTo>
                  <a:pt x="1688097" y="291116"/>
                  <a:pt x="1683463" y="292983"/>
                  <a:pt x="1677997" y="292983"/>
                </a:cubicBezTo>
                <a:cubicBezTo>
                  <a:pt x="1672531" y="292983"/>
                  <a:pt x="1667864" y="291116"/>
                  <a:pt x="1663998" y="287383"/>
                </a:cubicBezTo>
                <a:cubicBezTo>
                  <a:pt x="1660132" y="283650"/>
                  <a:pt x="1658198" y="279183"/>
                  <a:pt x="1658198" y="273984"/>
                </a:cubicBezTo>
                <a:cubicBezTo>
                  <a:pt x="1658198" y="268784"/>
                  <a:pt x="1660132" y="264351"/>
                  <a:pt x="1663998" y="260684"/>
                </a:cubicBezTo>
                <a:cubicBezTo>
                  <a:pt x="1667864" y="257018"/>
                  <a:pt x="1672531" y="255185"/>
                  <a:pt x="1677997" y="255185"/>
                </a:cubicBezTo>
                <a:close/>
                <a:moveTo>
                  <a:pt x="3267323" y="249385"/>
                </a:moveTo>
                <a:cubicBezTo>
                  <a:pt x="3261591" y="249385"/>
                  <a:pt x="3253657" y="256118"/>
                  <a:pt x="3243525" y="269584"/>
                </a:cubicBezTo>
                <a:cubicBezTo>
                  <a:pt x="3233659" y="283183"/>
                  <a:pt x="3225859" y="296849"/>
                  <a:pt x="3220126" y="310581"/>
                </a:cubicBezTo>
                <a:cubicBezTo>
                  <a:pt x="3241725" y="303649"/>
                  <a:pt x="3256457" y="293249"/>
                  <a:pt x="3264323" y="279383"/>
                </a:cubicBezTo>
                <a:cubicBezTo>
                  <a:pt x="3269523" y="270584"/>
                  <a:pt x="3272123" y="263051"/>
                  <a:pt x="3272123" y="256785"/>
                </a:cubicBezTo>
                <a:cubicBezTo>
                  <a:pt x="3272123" y="251852"/>
                  <a:pt x="3270523" y="249385"/>
                  <a:pt x="3267323" y="249385"/>
                </a:cubicBezTo>
                <a:close/>
                <a:moveTo>
                  <a:pt x="1352798" y="249385"/>
                </a:moveTo>
                <a:cubicBezTo>
                  <a:pt x="1347065" y="249385"/>
                  <a:pt x="1339133" y="256118"/>
                  <a:pt x="1329000" y="269584"/>
                </a:cubicBezTo>
                <a:cubicBezTo>
                  <a:pt x="1319134" y="283183"/>
                  <a:pt x="1311334" y="296849"/>
                  <a:pt x="1305601" y="310581"/>
                </a:cubicBezTo>
                <a:cubicBezTo>
                  <a:pt x="1327200" y="303649"/>
                  <a:pt x="1341932" y="293249"/>
                  <a:pt x="1349799" y="279383"/>
                </a:cubicBezTo>
                <a:cubicBezTo>
                  <a:pt x="1354998" y="270584"/>
                  <a:pt x="1357598" y="263051"/>
                  <a:pt x="1357598" y="256785"/>
                </a:cubicBezTo>
                <a:cubicBezTo>
                  <a:pt x="1357598" y="251852"/>
                  <a:pt x="1355998" y="249385"/>
                  <a:pt x="1352798" y="249385"/>
                </a:cubicBezTo>
                <a:close/>
                <a:moveTo>
                  <a:pt x="1348199" y="239186"/>
                </a:moveTo>
                <a:cubicBezTo>
                  <a:pt x="1361931" y="239186"/>
                  <a:pt x="1368797" y="245919"/>
                  <a:pt x="1368797" y="259385"/>
                </a:cubicBezTo>
                <a:cubicBezTo>
                  <a:pt x="1368797" y="267517"/>
                  <a:pt x="1365198" y="276250"/>
                  <a:pt x="1357998" y="285583"/>
                </a:cubicBezTo>
                <a:cubicBezTo>
                  <a:pt x="1345465" y="301049"/>
                  <a:pt x="1327200" y="311781"/>
                  <a:pt x="1303201" y="317781"/>
                </a:cubicBezTo>
                <a:cubicBezTo>
                  <a:pt x="1302135" y="322447"/>
                  <a:pt x="1301602" y="327380"/>
                  <a:pt x="1301602" y="332580"/>
                </a:cubicBezTo>
                <a:cubicBezTo>
                  <a:pt x="1301602" y="351112"/>
                  <a:pt x="1310201" y="360378"/>
                  <a:pt x="1327400" y="360378"/>
                </a:cubicBezTo>
                <a:cubicBezTo>
                  <a:pt x="1340999" y="360378"/>
                  <a:pt x="1357931" y="354845"/>
                  <a:pt x="1378197" y="343779"/>
                </a:cubicBezTo>
                <a:cubicBezTo>
                  <a:pt x="1387396" y="338580"/>
                  <a:pt x="1395429" y="333447"/>
                  <a:pt x="1402295" y="328380"/>
                </a:cubicBezTo>
                <a:cubicBezTo>
                  <a:pt x="1409162" y="323314"/>
                  <a:pt x="1414861" y="318181"/>
                  <a:pt x="1419394" y="312981"/>
                </a:cubicBezTo>
                <a:cubicBezTo>
                  <a:pt x="1423294" y="308882"/>
                  <a:pt x="1425731" y="307707"/>
                  <a:pt x="1426706" y="309457"/>
                </a:cubicBezTo>
                <a:lnTo>
                  <a:pt x="1427086" y="311577"/>
                </a:lnTo>
                <a:lnTo>
                  <a:pt x="1427678" y="310181"/>
                </a:lnTo>
                <a:cubicBezTo>
                  <a:pt x="1439144" y="283650"/>
                  <a:pt x="1444876" y="267517"/>
                  <a:pt x="1444876" y="261784"/>
                </a:cubicBezTo>
                <a:cubicBezTo>
                  <a:pt x="1445810" y="260185"/>
                  <a:pt x="1450209" y="257451"/>
                  <a:pt x="1458076" y="253585"/>
                </a:cubicBezTo>
                <a:cubicBezTo>
                  <a:pt x="1466742" y="249452"/>
                  <a:pt x="1471075" y="250518"/>
                  <a:pt x="1471075" y="256785"/>
                </a:cubicBezTo>
                <a:cubicBezTo>
                  <a:pt x="1465342" y="274517"/>
                  <a:pt x="1453343" y="302249"/>
                  <a:pt x="1435077" y="339980"/>
                </a:cubicBezTo>
                <a:cubicBezTo>
                  <a:pt x="1445210" y="329047"/>
                  <a:pt x="1456076" y="317381"/>
                  <a:pt x="1467675" y="304982"/>
                </a:cubicBezTo>
                <a:cubicBezTo>
                  <a:pt x="1479274" y="292583"/>
                  <a:pt x="1491607" y="279250"/>
                  <a:pt x="1504673" y="264984"/>
                </a:cubicBezTo>
                <a:cubicBezTo>
                  <a:pt x="1510672" y="258185"/>
                  <a:pt x="1515472" y="254785"/>
                  <a:pt x="1519072" y="254785"/>
                </a:cubicBezTo>
                <a:cubicBezTo>
                  <a:pt x="1520939" y="254785"/>
                  <a:pt x="1521872" y="256185"/>
                  <a:pt x="1521872" y="258985"/>
                </a:cubicBezTo>
                <a:cubicBezTo>
                  <a:pt x="1521872" y="260585"/>
                  <a:pt x="1521472" y="262718"/>
                  <a:pt x="1520672" y="265384"/>
                </a:cubicBezTo>
                <a:cubicBezTo>
                  <a:pt x="1511472" y="296582"/>
                  <a:pt x="1506873" y="318448"/>
                  <a:pt x="1506873" y="330980"/>
                </a:cubicBezTo>
                <a:cubicBezTo>
                  <a:pt x="1506873" y="345779"/>
                  <a:pt x="1511872" y="353179"/>
                  <a:pt x="1521872" y="353179"/>
                </a:cubicBezTo>
                <a:cubicBezTo>
                  <a:pt x="1531738" y="353179"/>
                  <a:pt x="1542804" y="348246"/>
                  <a:pt x="1555070" y="338380"/>
                </a:cubicBezTo>
                <a:cubicBezTo>
                  <a:pt x="1557336" y="336513"/>
                  <a:pt x="1560703" y="333380"/>
                  <a:pt x="1565169" y="328980"/>
                </a:cubicBezTo>
                <a:cubicBezTo>
                  <a:pt x="1569636" y="324581"/>
                  <a:pt x="1575135" y="318981"/>
                  <a:pt x="1581668" y="312181"/>
                </a:cubicBezTo>
                <a:cubicBezTo>
                  <a:pt x="1583668" y="310181"/>
                  <a:pt x="1585335" y="309182"/>
                  <a:pt x="1586668" y="309182"/>
                </a:cubicBezTo>
                <a:cubicBezTo>
                  <a:pt x="1587734" y="309182"/>
                  <a:pt x="1588534" y="310048"/>
                  <a:pt x="1589068" y="311781"/>
                </a:cubicBezTo>
                <a:cubicBezTo>
                  <a:pt x="1589601" y="313381"/>
                  <a:pt x="1589201" y="314848"/>
                  <a:pt x="1587868" y="316181"/>
                </a:cubicBezTo>
                <a:cubicBezTo>
                  <a:pt x="1560003" y="346846"/>
                  <a:pt x="1535471" y="362178"/>
                  <a:pt x="1514272" y="362178"/>
                </a:cubicBezTo>
                <a:cubicBezTo>
                  <a:pt x="1495073" y="362178"/>
                  <a:pt x="1485474" y="347246"/>
                  <a:pt x="1485474" y="317381"/>
                </a:cubicBezTo>
                <a:cubicBezTo>
                  <a:pt x="1485474" y="310848"/>
                  <a:pt x="1485874" y="303649"/>
                  <a:pt x="1486674" y="295782"/>
                </a:cubicBezTo>
                <a:cubicBezTo>
                  <a:pt x="1483207" y="298982"/>
                  <a:pt x="1478941" y="303049"/>
                  <a:pt x="1473875" y="307982"/>
                </a:cubicBezTo>
                <a:cubicBezTo>
                  <a:pt x="1468808" y="312915"/>
                  <a:pt x="1462742" y="318648"/>
                  <a:pt x="1455676" y="325181"/>
                </a:cubicBezTo>
                <a:cubicBezTo>
                  <a:pt x="1452076" y="328514"/>
                  <a:pt x="1448710" y="331814"/>
                  <a:pt x="1445577" y="335080"/>
                </a:cubicBezTo>
                <a:cubicBezTo>
                  <a:pt x="1442443" y="338346"/>
                  <a:pt x="1439477" y="341780"/>
                  <a:pt x="1436677" y="345379"/>
                </a:cubicBezTo>
                <a:cubicBezTo>
                  <a:pt x="1434544" y="348046"/>
                  <a:pt x="1432444" y="350746"/>
                  <a:pt x="1430377" y="353479"/>
                </a:cubicBezTo>
                <a:cubicBezTo>
                  <a:pt x="1428311" y="356212"/>
                  <a:pt x="1426211" y="358978"/>
                  <a:pt x="1424078" y="361778"/>
                </a:cubicBezTo>
                <a:cubicBezTo>
                  <a:pt x="1423011" y="364445"/>
                  <a:pt x="1421078" y="365778"/>
                  <a:pt x="1418278" y="365778"/>
                </a:cubicBezTo>
                <a:cubicBezTo>
                  <a:pt x="1415612" y="365778"/>
                  <a:pt x="1413112" y="364478"/>
                  <a:pt x="1410779" y="361878"/>
                </a:cubicBezTo>
                <a:cubicBezTo>
                  <a:pt x="1408445" y="359278"/>
                  <a:pt x="1407545" y="357045"/>
                  <a:pt x="1408079" y="355179"/>
                </a:cubicBezTo>
                <a:cubicBezTo>
                  <a:pt x="1409945" y="351046"/>
                  <a:pt x="1412545" y="345213"/>
                  <a:pt x="1415878" y="337680"/>
                </a:cubicBezTo>
                <a:cubicBezTo>
                  <a:pt x="1417545" y="333913"/>
                  <a:pt x="1419361" y="329739"/>
                  <a:pt x="1421328" y="325156"/>
                </a:cubicBezTo>
                <a:lnTo>
                  <a:pt x="1424116" y="318582"/>
                </a:lnTo>
                <a:lnTo>
                  <a:pt x="1378597" y="352379"/>
                </a:lnTo>
                <a:cubicBezTo>
                  <a:pt x="1355132" y="364645"/>
                  <a:pt x="1334600" y="370778"/>
                  <a:pt x="1317001" y="370778"/>
                </a:cubicBezTo>
                <a:cubicBezTo>
                  <a:pt x="1291669" y="370778"/>
                  <a:pt x="1279003" y="356845"/>
                  <a:pt x="1279003" y="328980"/>
                </a:cubicBezTo>
                <a:lnTo>
                  <a:pt x="1280250" y="320859"/>
                </a:lnTo>
                <a:lnTo>
                  <a:pt x="1261922" y="338430"/>
                </a:lnTo>
                <a:cubicBezTo>
                  <a:pt x="1240373" y="356729"/>
                  <a:pt x="1221300" y="365578"/>
                  <a:pt x="1204700" y="364978"/>
                </a:cubicBezTo>
                <a:cubicBezTo>
                  <a:pt x="1179635" y="364445"/>
                  <a:pt x="1168303" y="346979"/>
                  <a:pt x="1170703" y="312581"/>
                </a:cubicBezTo>
                <a:cubicBezTo>
                  <a:pt x="1172169" y="296182"/>
                  <a:pt x="1180235" y="277183"/>
                  <a:pt x="1194901" y="255585"/>
                </a:cubicBezTo>
                <a:cubicBezTo>
                  <a:pt x="1197968" y="250918"/>
                  <a:pt x="1203834" y="248585"/>
                  <a:pt x="1212500" y="248585"/>
                </a:cubicBezTo>
                <a:cubicBezTo>
                  <a:pt x="1219033" y="248585"/>
                  <a:pt x="1222299" y="250385"/>
                  <a:pt x="1222299" y="253985"/>
                </a:cubicBezTo>
                <a:cubicBezTo>
                  <a:pt x="1222299" y="254518"/>
                  <a:pt x="1222033" y="255585"/>
                  <a:pt x="1221499" y="257185"/>
                </a:cubicBezTo>
                <a:cubicBezTo>
                  <a:pt x="1216966" y="265718"/>
                  <a:pt x="1213267" y="272284"/>
                  <a:pt x="1210400" y="276884"/>
                </a:cubicBezTo>
                <a:cubicBezTo>
                  <a:pt x="1207534" y="281483"/>
                  <a:pt x="1205767" y="284383"/>
                  <a:pt x="1205101" y="285583"/>
                </a:cubicBezTo>
                <a:cubicBezTo>
                  <a:pt x="1202167" y="291316"/>
                  <a:pt x="1199801" y="296482"/>
                  <a:pt x="1198001" y="301082"/>
                </a:cubicBezTo>
                <a:cubicBezTo>
                  <a:pt x="1196201" y="305682"/>
                  <a:pt x="1195034" y="309915"/>
                  <a:pt x="1194501" y="313781"/>
                </a:cubicBezTo>
                <a:cubicBezTo>
                  <a:pt x="1193701" y="318714"/>
                  <a:pt x="1193301" y="323381"/>
                  <a:pt x="1193301" y="327780"/>
                </a:cubicBezTo>
                <a:cubicBezTo>
                  <a:pt x="1193301" y="345779"/>
                  <a:pt x="1199701" y="354779"/>
                  <a:pt x="1212500" y="354779"/>
                </a:cubicBezTo>
                <a:cubicBezTo>
                  <a:pt x="1229966" y="354779"/>
                  <a:pt x="1251698" y="340846"/>
                  <a:pt x="1277696" y="312981"/>
                </a:cubicBezTo>
                <a:cubicBezTo>
                  <a:pt x="1279029" y="311581"/>
                  <a:pt x="1280246" y="310531"/>
                  <a:pt x="1281346" y="309831"/>
                </a:cubicBezTo>
                <a:lnTo>
                  <a:pt x="1282756" y="309330"/>
                </a:lnTo>
                <a:lnTo>
                  <a:pt x="1289202" y="292983"/>
                </a:lnTo>
                <a:cubicBezTo>
                  <a:pt x="1296002" y="278183"/>
                  <a:pt x="1304601" y="265851"/>
                  <a:pt x="1315001" y="255985"/>
                </a:cubicBezTo>
                <a:cubicBezTo>
                  <a:pt x="1326733" y="244785"/>
                  <a:pt x="1337799" y="239186"/>
                  <a:pt x="1348199" y="239186"/>
                </a:cubicBezTo>
                <a:close/>
                <a:moveTo>
                  <a:pt x="3133945" y="233586"/>
                </a:moveTo>
                <a:cubicBezTo>
                  <a:pt x="3141011" y="233586"/>
                  <a:pt x="3144545" y="238186"/>
                  <a:pt x="3144545" y="247385"/>
                </a:cubicBezTo>
                <a:cubicBezTo>
                  <a:pt x="3144545" y="248719"/>
                  <a:pt x="3144478" y="250018"/>
                  <a:pt x="3144345" y="251285"/>
                </a:cubicBezTo>
                <a:cubicBezTo>
                  <a:pt x="3144211" y="252552"/>
                  <a:pt x="3144011" y="253852"/>
                  <a:pt x="3143745" y="255185"/>
                </a:cubicBezTo>
                <a:cubicBezTo>
                  <a:pt x="3140411" y="268917"/>
                  <a:pt x="3132479" y="280783"/>
                  <a:pt x="3119946" y="290783"/>
                </a:cubicBezTo>
                <a:cubicBezTo>
                  <a:pt x="3120479" y="300649"/>
                  <a:pt x="3124346" y="309515"/>
                  <a:pt x="3131545" y="317381"/>
                </a:cubicBezTo>
                <a:cubicBezTo>
                  <a:pt x="3139145" y="325647"/>
                  <a:pt x="3148145" y="329780"/>
                  <a:pt x="3158544" y="329780"/>
                </a:cubicBezTo>
                <a:cubicBezTo>
                  <a:pt x="3170543" y="329780"/>
                  <a:pt x="3182009" y="323914"/>
                  <a:pt x="3192942" y="312181"/>
                </a:cubicBezTo>
                <a:cubicBezTo>
                  <a:pt x="3194275" y="310515"/>
                  <a:pt x="3195408" y="309515"/>
                  <a:pt x="3196342" y="309182"/>
                </a:cubicBezTo>
                <a:lnTo>
                  <a:pt x="3197188" y="309566"/>
                </a:lnTo>
                <a:lnTo>
                  <a:pt x="3203727" y="292983"/>
                </a:lnTo>
                <a:cubicBezTo>
                  <a:pt x="3210527" y="278183"/>
                  <a:pt x="3219126" y="265851"/>
                  <a:pt x="3229526" y="255985"/>
                </a:cubicBezTo>
                <a:cubicBezTo>
                  <a:pt x="3241258" y="244785"/>
                  <a:pt x="3252324" y="239186"/>
                  <a:pt x="3262724" y="239186"/>
                </a:cubicBezTo>
                <a:cubicBezTo>
                  <a:pt x="3276456" y="239186"/>
                  <a:pt x="3283323" y="245919"/>
                  <a:pt x="3283323" y="259385"/>
                </a:cubicBezTo>
                <a:cubicBezTo>
                  <a:pt x="3283323" y="267517"/>
                  <a:pt x="3279723" y="276250"/>
                  <a:pt x="3272523" y="285583"/>
                </a:cubicBezTo>
                <a:cubicBezTo>
                  <a:pt x="3259991" y="301049"/>
                  <a:pt x="3241725" y="311781"/>
                  <a:pt x="3217726" y="317781"/>
                </a:cubicBezTo>
                <a:cubicBezTo>
                  <a:pt x="3216660" y="322447"/>
                  <a:pt x="3216127" y="327380"/>
                  <a:pt x="3216127" y="332580"/>
                </a:cubicBezTo>
                <a:cubicBezTo>
                  <a:pt x="3216127" y="351112"/>
                  <a:pt x="3224726" y="360378"/>
                  <a:pt x="3241925" y="360378"/>
                </a:cubicBezTo>
                <a:cubicBezTo>
                  <a:pt x="3255524" y="360378"/>
                  <a:pt x="3272457" y="354845"/>
                  <a:pt x="3292722" y="343779"/>
                </a:cubicBezTo>
                <a:cubicBezTo>
                  <a:pt x="3301921" y="338580"/>
                  <a:pt x="3309954" y="333447"/>
                  <a:pt x="3316821" y="328380"/>
                </a:cubicBezTo>
                <a:cubicBezTo>
                  <a:pt x="3323687" y="323314"/>
                  <a:pt x="3329386" y="318181"/>
                  <a:pt x="3333919" y="312981"/>
                </a:cubicBezTo>
                <a:cubicBezTo>
                  <a:pt x="3339119" y="307515"/>
                  <a:pt x="3341719" y="307248"/>
                  <a:pt x="3341719" y="312181"/>
                </a:cubicBezTo>
                <a:cubicBezTo>
                  <a:pt x="3341719" y="313781"/>
                  <a:pt x="3341052" y="315648"/>
                  <a:pt x="3339719" y="317781"/>
                </a:cubicBezTo>
                <a:cubicBezTo>
                  <a:pt x="3329853" y="329914"/>
                  <a:pt x="3314321" y="341446"/>
                  <a:pt x="3293122" y="352379"/>
                </a:cubicBezTo>
                <a:cubicBezTo>
                  <a:pt x="3269657" y="364645"/>
                  <a:pt x="3249125" y="370778"/>
                  <a:pt x="3231525" y="370778"/>
                </a:cubicBezTo>
                <a:cubicBezTo>
                  <a:pt x="3206194" y="370778"/>
                  <a:pt x="3193528" y="356845"/>
                  <a:pt x="3193528" y="328980"/>
                </a:cubicBezTo>
                <a:lnTo>
                  <a:pt x="3195096" y="318770"/>
                </a:lnTo>
                <a:lnTo>
                  <a:pt x="3188367" y="325293"/>
                </a:lnTo>
                <a:cubicBezTo>
                  <a:pt x="3179418" y="332418"/>
                  <a:pt x="3169343" y="335980"/>
                  <a:pt x="3158144" y="335980"/>
                </a:cubicBezTo>
                <a:cubicBezTo>
                  <a:pt x="3147745" y="335980"/>
                  <a:pt x="3138378" y="332880"/>
                  <a:pt x="3130046" y="326680"/>
                </a:cubicBezTo>
                <a:cubicBezTo>
                  <a:pt x="3121713" y="320481"/>
                  <a:pt x="3116013" y="312648"/>
                  <a:pt x="3112947" y="303182"/>
                </a:cubicBezTo>
                <a:cubicBezTo>
                  <a:pt x="3104014" y="323047"/>
                  <a:pt x="3092815" y="339246"/>
                  <a:pt x="3079349" y="351779"/>
                </a:cubicBezTo>
                <a:cubicBezTo>
                  <a:pt x="3065749" y="364178"/>
                  <a:pt x="3054150" y="369378"/>
                  <a:pt x="3044551" y="367378"/>
                </a:cubicBezTo>
                <a:cubicBezTo>
                  <a:pt x="3032018" y="364978"/>
                  <a:pt x="3025752" y="355045"/>
                  <a:pt x="3025752" y="337580"/>
                </a:cubicBezTo>
                <a:cubicBezTo>
                  <a:pt x="3025752" y="326647"/>
                  <a:pt x="3028485" y="315448"/>
                  <a:pt x="3033951" y="303982"/>
                </a:cubicBezTo>
                <a:lnTo>
                  <a:pt x="3030352" y="307982"/>
                </a:lnTo>
                <a:cubicBezTo>
                  <a:pt x="3027552" y="310781"/>
                  <a:pt x="3022352" y="315581"/>
                  <a:pt x="3014753" y="322381"/>
                </a:cubicBezTo>
                <a:cubicBezTo>
                  <a:pt x="3013153" y="323981"/>
                  <a:pt x="3011619" y="324781"/>
                  <a:pt x="3010153" y="324781"/>
                </a:cubicBezTo>
                <a:lnTo>
                  <a:pt x="3009936" y="324564"/>
                </a:lnTo>
                <a:lnTo>
                  <a:pt x="2995472" y="338430"/>
                </a:lnTo>
                <a:cubicBezTo>
                  <a:pt x="2973923" y="356729"/>
                  <a:pt x="2954849" y="365578"/>
                  <a:pt x="2938251" y="364978"/>
                </a:cubicBezTo>
                <a:cubicBezTo>
                  <a:pt x="2913185" y="364445"/>
                  <a:pt x="2901853" y="346979"/>
                  <a:pt x="2904253" y="312581"/>
                </a:cubicBezTo>
                <a:cubicBezTo>
                  <a:pt x="2905719" y="296182"/>
                  <a:pt x="2913785" y="277183"/>
                  <a:pt x="2928451" y="255585"/>
                </a:cubicBezTo>
                <a:cubicBezTo>
                  <a:pt x="2931517" y="250918"/>
                  <a:pt x="2937384" y="248585"/>
                  <a:pt x="2946050" y="248585"/>
                </a:cubicBezTo>
                <a:cubicBezTo>
                  <a:pt x="2952583" y="248585"/>
                  <a:pt x="2955849" y="250385"/>
                  <a:pt x="2955849" y="253985"/>
                </a:cubicBezTo>
                <a:cubicBezTo>
                  <a:pt x="2955849" y="254518"/>
                  <a:pt x="2955583" y="255585"/>
                  <a:pt x="2955049" y="257185"/>
                </a:cubicBezTo>
                <a:cubicBezTo>
                  <a:pt x="2950516" y="265718"/>
                  <a:pt x="2946817" y="272284"/>
                  <a:pt x="2943950" y="276884"/>
                </a:cubicBezTo>
                <a:cubicBezTo>
                  <a:pt x="2941084" y="281483"/>
                  <a:pt x="2939317" y="284383"/>
                  <a:pt x="2938651" y="285583"/>
                </a:cubicBezTo>
                <a:cubicBezTo>
                  <a:pt x="2935717" y="291316"/>
                  <a:pt x="2933351" y="296482"/>
                  <a:pt x="2931551" y="301082"/>
                </a:cubicBezTo>
                <a:cubicBezTo>
                  <a:pt x="2929751" y="305682"/>
                  <a:pt x="2928585" y="309915"/>
                  <a:pt x="2928051" y="313781"/>
                </a:cubicBezTo>
                <a:cubicBezTo>
                  <a:pt x="2927251" y="318714"/>
                  <a:pt x="2926851" y="323381"/>
                  <a:pt x="2926851" y="327780"/>
                </a:cubicBezTo>
                <a:cubicBezTo>
                  <a:pt x="2926851" y="345779"/>
                  <a:pt x="2933251" y="354779"/>
                  <a:pt x="2946050" y="354779"/>
                </a:cubicBezTo>
                <a:cubicBezTo>
                  <a:pt x="2963515" y="354779"/>
                  <a:pt x="2985247" y="340846"/>
                  <a:pt x="3011246" y="312981"/>
                </a:cubicBezTo>
                <a:cubicBezTo>
                  <a:pt x="3013912" y="310181"/>
                  <a:pt x="3016112" y="308782"/>
                  <a:pt x="3017845" y="308782"/>
                </a:cubicBezTo>
                <a:lnTo>
                  <a:pt x="3017904" y="308869"/>
                </a:lnTo>
                <a:lnTo>
                  <a:pt x="3056550" y="266584"/>
                </a:lnTo>
                <a:cubicBezTo>
                  <a:pt x="3059217" y="262584"/>
                  <a:pt x="3063016" y="260585"/>
                  <a:pt x="3067949" y="260585"/>
                </a:cubicBezTo>
                <a:cubicBezTo>
                  <a:pt x="3073416" y="260585"/>
                  <a:pt x="3076149" y="262918"/>
                  <a:pt x="3076149" y="267584"/>
                </a:cubicBezTo>
                <a:cubicBezTo>
                  <a:pt x="3076149" y="269184"/>
                  <a:pt x="3072216" y="276650"/>
                  <a:pt x="3064350" y="289983"/>
                </a:cubicBezTo>
                <a:cubicBezTo>
                  <a:pt x="3059683" y="297716"/>
                  <a:pt x="3056117" y="303682"/>
                  <a:pt x="3053650" y="307882"/>
                </a:cubicBezTo>
                <a:cubicBezTo>
                  <a:pt x="3051184" y="312081"/>
                  <a:pt x="3049684" y="314715"/>
                  <a:pt x="3049151" y="315781"/>
                </a:cubicBezTo>
                <a:cubicBezTo>
                  <a:pt x="3044484" y="325647"/>
                  <a:pt x="3042151" y="334780"/>
                  <a:pt x="3042151" y="343179"/>
                </a:cubicBezTo>
                <a:cubicBezTo>
                  <a:pt x="3042151" y="350379"/>
                  <a:pt x="3043951" y="354379"/>
                  <a:pt x="3047551" y="355179"/>
                </a:cubicBezTo>
                <a:cubicBezTo>
                  <a:pt x="3048351" y="355445"/>
                  <a:pt x="3049684" y="355579"/>
                  <a:pt x="3051551" y="355579"/>
                </a:cubicBezTo>
                <a:cubicBezTo>
                  <a:pt x="3060617" y="355579"/>
                  <a:pt x="3070616" y="349712"/>
                  <a:pt x="3081549" y="337980"/>
                </a:cubicBezTo>
                <a:cubicBezTo>
                  <a:pt x="3087015" y="331980"/>
                  <a:pt x="3092048" y="325347"/>
                  <a:pt x="3096648" y="318081"/>
                </a:cubicBezTo>
                <a:cubicBezTo>
                  <a:pt x="3101247" y="310815"/>
                  <a:pt x="3105480" y="302982"/>
                  <a:pt x="3109347" y="294582"/>
                </a:cubicBezTo>
                <a:cubicBezTo>
                  <a:pt x="3108013" y="274850"/>
                  <a:pt x="3110347" y="259251"/>
                  <a:pt x="3116347" y="247785"/>
                </a:cubicBezTo>
                <a:cubicBezTo>
                  <a:pt x="3121279" y="238319"/>
                  <a:pt x="3127146" y="233586"/>
                  <a:pt x="3133945" y="233586"/>
                </a:cubicBezTo>
                <a:close/>
                <a:moveTo>
                  <a:pt x="1381797" y="174090"/>
                </a:moveTo>
                <a:cubicBezTo>
                  <a:pt x="1384996" y="174090"/>
                  <a:pt x="1386730" y="174523"/>
                  <a:pt x="1386996" y="175390"/>
                </a:cubicBezTo>
                <a:lnTo>
                  <a:pt x="1404995" y="228586"/>
                </a:lnTo>
                <a:cubicBezTo>
                  <a:pt x="1405528" y="229920"/>
                  <a:pt x="1405128" y="230853"/>
                  <a:pt x="1403795" y="231386"/>
                </a:cubicBezTo>
                <a:cubicBezTo>
                  <a:pt x="1402462" y="231653"/>
                  <a:pt x="1400829" y="231520"/>
                  <a:pt x="1398896" y="230986"/>
                </a:cubicBezTo>
                <a:cubicBezTo>
                  <a:pt x="1396962" y="230453"/>
                  <a:pt x="1395596" y="229653"/>
                  <a:pt x="1394796" y="228586"/>
                </a:cubicBezTo>
                <a:lnTo>
                  <a:pt x="1371797" y="192989"/>
                </a:lnTo>
                <a:lnTo>
                  <a:pt x="1305601" y="228586"/>
                </a:lnTo>
                <a:cubicBezTo>
                  <a:pt x="1303335" y="230186"/>
                  <a:pt x="1300602" y="230986"/>
                  <a:pt x="1297402" y="230986"/>
                </a:cubicBezTo>
                <a:cubicBezTo>
                  <a:pt x="1294069" y="231520"/>
                  <a:pt x="1292402" y="231120"/>
                  <a:pt x="1292402" y="229786"/>
                </a:cubicBezTo>
                <a:cubicBezTo>
                  <a:pt x="1292402" y="229253"/>
                  <a:pt x="1292535" y="228853"/>
                  <a:pt x="1292802" y="228586"/>
                </a:cubicBezTo>
                <a:lnTo>
                  <a:pt x="1367797" y="175390"/>
                </a:lnTo>
                <a:cubicBezTo>
                  <a:pt x="1373930" y="174523"/>
                  <a:pt x="1378597" y="174090"/>
                  <a:pt x="1381797" y="174090"/>
                </a:cubicBezTo>
                <a:close/>
                <a:moveTo>
                  <a:pt x="2985847" y="167590"/>
                </a:moveTo>
                <a:cubicBezTo>
                  <a:pt x="2995713" y="167590"/>
                  <a:pt x="3000647" y="171923"/>
                  <a:pt x="3000647" y="180589"/>
                </a:cubicBezTo>
                <a:cubicBezTo>
                  <a:pt x="3000647" y="194322"/>
                  <a:pt x="2994647" y="201188"/>
                  <a:pt x="2982648" y="201188"/>
                </a:cubicBezTo>
                <a:cubicBezTo>
                  <a:pt x="2978515" y="201188"/>
                  <a:pt x="2974881" y="199555"/>
                  <a:pt x="2971748" y="196288"/>
                </a:cubicBezTo>
                <a:cubicBezTo>
                  <a:pt x="2968615" y="193022"/>
                  <a:pt x="2967049" y="189456"/>
                  <a:pt x="2967049" y="185589"/>
                </a:cubicBezTo>
                <a:cubicBezTo>
                  <a:pt x="2967049" y="180389"/>
                  <a:pt x="2969382" y="175856"/>
                  <a:pt x="2974048" y="171990"/>
                </a:cubicBezTo>
                <a:cubicBezTo>
                  <a:pt x="2978315" y="169057"/>
                  <a:pt x="2982248" y="167590"/>
                  <a:pt x="2985847" y="167590"/>
                </a:cubicBezTo>
                <a:close/>
                <a:moveTo>
                  <a:pt x="1252298" y="167590"/>
                </a:moveTo>
                <a:cubicBezTo>
                  <a:pt x="1262164" y="167590"/>
                  <a:pt x="1267097" y="171923"/>
                  <a:pt x="1267097" y="180589"/>
                </a:cubicBezTo>
                <a:cubicBezTo>
                  <a:pt x="1267097" y="194322"/>
                  <a:pt x="1261097" y="201188"/>
                  <a:pt x="1249098" y="201188"/>
                </a:cubicBezTo>
                <a:cubicBezTo>
                  <a:pt x="1244965" y="201188"/>
                  <a:pt x="1241332" y="199555"/>
                  <a:pt x="1238198" y="196288"/>
                </a:cubicBezTo>
                <a:cubicBezTo>
                  <a:pt x="1235065" y="193022"/>
                  <a:pt x="1233499" y="189456"/>
                  <a:pt x="1233499" y="185589"/>
                </a:cubicBezTo>
                <a:cubicBezTo>
                  <a:pt x="1233499" y="180389"/>
                  <a:pt x="1235832" y="175856"/>
                  <a:pt x="1240498" y="171990"/>
                </a:cubicBezTo>
                <a:cubicBezTo>
                  <a:pt x="1244765" y="169057"/>
                  <a:pt x="1248698" y="167590"/>
                  <a:pt x="1252298" y="167590"/>
                </a:cubicBezTo>
                <a:close/>
                <a:moveTo>
                  <a:pt x="1880096" y="126593"/>
                </a:moveTo>
                <a:cubicBezTo>
                  <a:pt x="1826633" y="157124"/>
                  <a:pt x="1799901" y="192455"/>
                  <a:pt x="1799901" y="232586"/>
                </a:cubicBezTo>
                <a:cubicBezTo>
                  <a:pt x="1799901" y="239252"/>
                  <a:pt x="1800968" y="245585"/>
                  <a:pt x="1803101" y="251585"/>
                </a:cubicBezTo>
                <a:cubicBezTo>
                  <a:pt x="1824967" y="230253"/>
                  <a:pt x="1855831" y="213187"/>
                  <a:pt x="1895695" y="200388"/>
                </a:cubicBezTo>
                <a:cubicBezTo>
                  <a:pt x="1898362" y="199588"/>
                  <a:pt x="1918027" y="195455"/>
                  <a:pt x="1954692" y="187989"/>
                </a:cubicBezTo>
                <a:cubicBezTo>
                  <a:pt x="1933360" y="188256"/>
                  <a:pt x="1914761" y="183389"/>
                  <a:pt x="1898895" y="173390"/>
                </a:cubicBezTo>
                <a:cubicBezTo>
                  <a:pt x="1883296" y="163257"/>
                  <a:pt x="1876363" y="150925"/>
                  <a:pt x="1878096" y="136392"/>
                </a:cubicBezTo>
                <a:cubicBezTo>
                  <a:pt x="1878363" y="134792"/>
                  <a:pt x="1878630" y="133159"/>
                  <a:pt x="1878896" y="131492"/>
                </a:cubicBezTo>
                <a:cubicBezTo>
                  <a:pt x="1879163" y="129826"/>
                  <a:pt x="1879563" y="128193"/>
                  <a:pt x="1880096" y="126593"/>
                </a:cubicBezTo>
                <a:close/>
                <a:moveTo>
                  <a:pt x="509007" y="104793"/>
                </a:moveTo>
                <a:lnTo>
                  <a:pt x="507433" y="106606"/>
                </a:lnTo>
                <a:cubicBezTo>
                  <a:pt x="505175" y="109631"/>
                  <a:pt x="502846" y="113160"/>
                  <a:pt x="500446" y="117193"/>
                </a:cubicBezTo>
                <a:cubicBezTo>
                  <a:pt x="488447" y="138259"/>
                  <a:pt x="477181" y="159557"/>
                  <a:pt x="466648" y="181089"/>
                </a:cubicBezTo>
                <a:cubicBezTo>
                  <a:pt x="456115" y="202621"/>
                  <a:pt x="446249" y="224853"/>
                  <a:pt x="437050" y="247785"/>
                </a:cubicBezTo>
                <a:cubicBezTo>
                  <a:pt x="445716" y="239119"/>
                  <a:pt x="454349" y="229920"/>
                  <a:pt x="462948" y="220187"/>
                </a:cubicBezTo>
                <a:cubicBezTo>
                  <a:pt x="471548" y="210454"/>
                  <a:pt x="479980" y="200122"/>
                  <a:pt x="488247" y="189189"/>
                </a:cubicBezTo>
                <a:cubicBezTo>
                  <a:pt x="497713" y="176390"/>
                  <a:pt x="505812" y="164524"/>
                  <a:pt x="512545" y="153591"/>
                </a:cubicBezTo>
                <a:cubicBezTo>
                  <a:pt x="519278" y="142658"/>
                  <a:pt x="524378" y="132459"/>
                  <a:pt x="527844" y="122993"/>
                </a:cubicBezTo>
                <a:lnTo>
                  <a:pt x="531897" y="106945"/>
                </a:lnTo>
                <a:close/>
                <a:moveTo>
                  <a:pt x="2307266" y="92995"/>
                </a:moveTo>
                <a:cubicBezTo>
                  <a:pt x="2298600" y="92995"/>
                  <a:pt x="2289733" y="101061"/>
                  <a:pt x="2280667" y="117193"/>
                </a:cubicBezTo>
                <a:cubicBezTo>
                  <a:pt x="2268668" y="138259"/>
                  <a:pt x="2257402" y="159557"/>
                  <a:pt x="2246869" y="181089"/>
                </a:cubicBezTo>
                <a:cubicBezTo>
                  <a:pt x="2236337" y="202621"/>
                  <a:pt x="2226471" y="224853"/>
                  <a:pt x="2217271" y="247785"/>
                </a:cubicBezTo>
                <a:cubicBezTo>
                  <a:pt x="2238337" y="227387"/>
                  <a:pt x="2258002" y="204188"/>
                  <a:pt x="2276267" y="178190"/>
                </a:cubicBezTo>
                <a:cubicBezTo>
                  <a:pt x="2298133" y="147391"/>
                  <a:pt x="2310265" y="122660"/>
                  <a:pt x="2312665" y="103994"/>
                </a:cubicBezTo>
                <a:cubicBezTo>
                  <a:pt x="2313732" y="96661"/>
                  <a:pt x="2311932" y="92995"/>
                  <a:pt x="2307266" y="92995"/>
                </a:cubicBezTo>
                <a:close/>
                <a:moveTo>
                  <a:pt x="1125919" y="92995"/>
                </a:moveTo>
                <a:cubicBezTo>
                  <a:pt x="1118587" y="92995"/>
                  <a:pt x="1110120" y="101061"/>
                  <a:pt x="1100521" y="117193"/>
                </a:cubicBezTo>
                <a:cubicBezTo>
                  <a:pt x="1088521" y="138259"/>
                  <a:pt x="1077256" y="159557"/>
                  <a:pt x="1066723" y="181089"/>
                </a:cubicBezTo>
                <a:cubicBezTo>
                  <a:pt x="1056190" y="202621"/>
                  <a:pt x="1046324" y="224853"/>
                  <a:pt x="1037125" y="247785"/>
                </a:cubicBezTo>
                <a:cubicBezTo>
                  <a:pt x="1045791" y="239119"/>
                  <a:pt x="1054424" y="229920"/>
                  <a:pt x="1063023" y="220187"/>
                </a:cubicBezTo>
                <a:cubicBezTo>
                  <a:pt x="1071623" y="210454"/>
                  <a:pt x="1080055" y="200122"/>
                  <a:pt x="1088322" y="189189"/>
                </a:cubicBezTo>
                <a:cubicBezTo>
                  <a:pt x="1097788" y="176390"/>
                  <a:pt x="1105887" y="164524"/>
                  <a:pt x="1112620" y="153591"/>
                </a:cubicBezTo>
                <a:cubicBezTo>
                  <a:pt x="1119353" y="142658"/>
                  <a:pt x="1124453" y="132459"/>
                  <a:pt x="1127919" y="122993"/>
                </a:cubicBezTo>
                <a:cubicBezTo>
                  <a:pt x="1131252" y="115260"/>
                  <a:pt x="1132919" y="108660"/>
                  <a:pt x="1132919" y="103194"/>
                </a:cubicBezTo>
                <a:cubicBezTo>
                  <a:pt x="1132919" y="96395"/>
                  <a:pt x="1130586" y="92995"/>
                  <a:pt x="1125919" y="92995"/>
                </a:cubicBezTo>
                <a:close/>
                <a:moveTo>
                  <a:pt x="2809881" y="85595"/>
                </a:moveTo>
                <a:cubicBezTo>
                  <a:pt x="2808548" y="123593"/>
                  <a:pt x="2797549" y="164457"/>
                  <a:pt x="2776883" y="208188"/>
                </a:cubicBezTo>
                <a:cubicBezTo>
                  <a:pt x="2781417" y="208454"/>
                  <a:pt x="2785883" y="208721"/>
                  <a:pt x="2790283" y="208988"/>
                </a:cubicBezTo>
                <a:cubicBezTo>
                  <a:pt x="2794683" y="209254"/>
                  <a:pt x="2798815" y="209654"/>
                  <a:pt x="2802682" y="210188"/>
                </a:cubicBezTo>
                <a:cubicBezTo>
                  <a:pt x="2804015" y="207388"/>
                  <a:pt x="2806582" y="201488"/>
                  <a:pt x="2810381" y="192489"/>
                </a:cubicBezTo>
                <a:cubicBezTo>
                  <a:pt x="2814181" y="183489"/>
                  <a:pt x="2819081" y="171190"/>
                  <a:pt x="2825081" y="155591"/>
                </a:cubicBezTo>
                <a:cubicBezTo>
                  <a:pt x="2830547" y="141192"/>
                  <a:pt x="2835747" y="128926"/>
                  <a:pt x="2840679" y="118793"/>
                </a:cubicBezTo>
                <a:cubicBezTo>
                  <a:pt x="2845613" y="108660"/>
                  <a:pt x="2850013" y="100594"/>
                  <a:pt x="2853879" y="94595"/>
                </a:cubicBezTo>
                <a:cubicBezTo>
                  <a:pt x="2846679" y="92728"/>
                  <a:pt x="2839480" y="91128"/>
                  <a:pt x="2832280" y="89795"/>
                </a:cubicBezTo>
                <a:cubicBezTo>
                  <a:pt x="2825081" y="88462"/>
                  <a:pt x="2817615" y="87062"/>
                  <a:pt x="2809881" y="85595"/>
                </a:cubicBezTo>
                <a:close/>
                <a:moveTo>
                  <a:pt x="2306466" y="83595"/>
                </a:moveTo>
                <a:cubicBezTo>
                  <a:pt x="2318731" y="83595"/>
                  <a:pt x="2324865" y="90128"/>
                  <a:pt x="2324865" y="103194"/>
                </a:cubicBezTo>
                <a:cubicBezTo>
                  <a:pt x="2324865" y="125859"/>
                  <a:pt x="2311132" y="154258"/>
                  <a:pt x="2283667" y="188389"/>
                </a:cubicBezTo>
                <a:cubicBezTo>
                  <a:pt x="2274068" y="200655"/>
                  <a:pt x="2263268" y="212754"/>
                  <a:pt x="2251269" y="224687"/>
                </a:cubicBezTo>
                <a:cubicBezTo>
                  <a:pt x="2239270" y="236619"/>
                  <a:pt x="2226137" y="248719"/>
                  <a:pt x="2211871" y="260984"/>
                </a:cubicBezTo>
                <a:cubicBezTo>
                  <a:pt x="2201472" y="287783"/>
                  <a:pt x="2195739" y="309915"/>
                  <a:pt x="2194673" y="327380"/>
                </a:cubicBezTo>
                <a:cubicBezTo>
                  <a:pt x="2196672" y="344846"/>
                  <a:pt x="2204739" y="353579"/>
                  <a:pt x="2218871" y="353579"/>
                </a:cubicBezTo>
                <a:cubicBezTo>
                  <a:pt x="2235803" y="353579"/>
                  <a:pt x="2256935" y="340046"/>
                  <a:pt x="2282267" y="312981"/>
                </a:cubicBezTo>
                <a:lnTo>
                  <a:pt x="2284765" y="310568"/>
                </a:lnTo>
                <a:lnTo>
                  <a:pt x="2290464" y="296920"/>
                </a:lnTo>
                <a:cubicBezTo>
                  <a:pt x="2293339" y="290795"/>
                  <a:pt x="2296693" y="284283"/>
                  <a:pt x="2300526" y="277383"/>
                </a:cubicBezTo>
                <a:cubicBezTo>
                  <a:pt x="2303193" y="272450"/>
                  <a:pt x="2308926" y="269984"/>
                  <a:pt x="2317725" y="269984"/>
                </a:cubicBezTo>
                <a:cubicBezTo>
                  <a:pt x="2322925" y="269984"/>
                  <a:pt x="2324792" y="271917"/>
                  <a:pt x="2323325" y="275784"/>
                </a:cubicBezTo>
                <a:cubicBezTo>
                  <a:pt x="2321192" y="280050"/>
                  <a:pt x="2318959" y="284250"/>
                  <a:pt x="2316625" y="288383"/>
                </a:cubicBezTo>
                <a:cubicBezTo>
                  <a:pt x="2314292" y="292516"/>
                  <a:pt x="2312059" y="296782"/>
                  <a:pt x="2309926" y="301182"/>
                </a:cubicBezTo>
                <a:cubicBezTo>
                  <a:pt x="2301926" y="316914"/>
                  <a:pt x="2297927" y="328914"/>
                  <a:pt x="2297927" y="337180"/>
                </a:cubicBezTo>
                <a:cubicBezTo>
                  <a:pt x="2297927" y="347313"/>
                  <a:pt x="2300387" y="352379"/>
                  <a:pt x="2305307" y="352379"/>
                </a:cubicBezTo>
                <a:cubicBezTo>
                  <a:pt x="2316746" y="352379"/>
                  <a:pt x="2330379" y="341580"/>
                  <a:pt x="2346205" y="319981"/>
                </a:cubicBezTo>
                <a:cubicBezTo>
                  <a:pt x="2360435" y="300782"/>
                  <a:pt x="2371341" y="281117"/>
                  <a:pt x="2378921" y="260984"/>
                </a:cubicBezTo>
                <a:cubicBezTo>
                  <a:pt x="2381855" y="257118"/>
                  <a:pt x="2387188" y="255185"/>
                  <a:pt x="2394921" y="255185"/>
                </a:cubicBezTo>
                <a:cubicBezTo>
                  <a:pt x="2398920" y="255185"/>
                  <a:pt x="2400920" y="256318"/>
                  <a:pt x="2400920" y="258585"/>
                </a:cubicBezTo>
                <a:cubicBezTo>
                  <a:pt x="2400920" y="259118"/>
                  <a:pt x="2400653" y="259918"/>
                  <a:pt x="2400120" y="260984"/>
                </a:cubicBezTo>
                <a:cubicBezTo>
                  <a:pt x="2384388" y="292316"/>
                  <a:pt x="2376521" y="316714"/>
                  <a:pt x="2376521" y="334180"/>
                </a:cubicBezTo>
                <a:cubicBezTo>
                  <a:pt x="2376521" y="347913"/>
                  <a:pt x="2381988" y="354779"/>
                  <a:pt x="2392921" y="354779"/>
                </a:cubicBezTo>
                <a:cubicBezTo>
                  <a:pt x="2410119" y="354779"/>
                  <a:pt x="2431785" y="340713"/>
                  <a:pt x="2457917" y="312581"/>
                </a:cubicBezTo>
                <a:cubicBezTo>
                  <a:pt x="2460450" y="310048"/>
                  <a:pt x="2462517" y="308782"/>
                  <a:pt x="2464117" y="308782"/>
                </a:cubicBezTo>
                <a:cubicBezTo>
                  <a:pt x="2465450" y="308782"/>
                  <a:pt x="2466117" y="309782"/>
                  <a:pt x="2466117" y="311781"/>
                </a:cubicBezTo>
                <a:cubicBezTo>
                  <a:pt x="2466117" y="313915"/>
                  <a:pt x="2465183" y="315781"/>
                  <a:pt x="2463317" y="317381"/>
                </a:cubicBezTo>
                <a:cubicBezTo>
                  <a:pt x="2431585" y="351246"/>
                  <a:pt x="2404520" y="367111"/>
                  <a:pt x="2382121" y="364978"/>
                </a:cubicBezTo>
                <a:cubicBezTo>
                  <a:pt x="2376409" y="364712"/>
                  <a:pt x="2371113" y="361578"/>
                  <a:pt x="2366232" y="355579"/>
                </a:cubicBezTo>
                <a:cubicBezTo>
                  <a:pt x="2360559" y="349046"/>
                  <a:pt x="2357723" y="340713"/>
                  <a:pt x="2357723" y="330580"/>
                </a:cubicBezTo>
                <a:cubicBezTo>
                  <a:pt x="2357723" y="326181"/>
                  <a:pt x="2358456" y="320981"/>
                  <a:pt x="2359923" y="314981"/>
                </a:cubicBezTo>
                <a:cubicBezTo>
                  <a:pt x="2339924" y="338713"/>
                  <a:pt x="2324458" y="353179"/>
                  <a:pt x="2313525" y="358379"/>
                </a:cubicBezTo>
                <a:cubicBezTo>
                  <a:pt x="2306993" y="361445"/>
                  <a:pt x="2301260" y="362978"/>
                  <a:pt x="2296327" y="362978"/>
                </a:cubicBezTo>
                <a:cubicBezTo>
                  <a:pt x="2283794" y="362978"/>
                  <a:pt x="2277528" y="355845"/>
                  <a:pt x="2277528" y="341580"/>
                </a:cubicBezTo>
                <a:cubicBezTo>
                  <a:pt x="2277528" y="337780"/>
                  <a:pt x="2278007" y="333593"/>
                  <a:pt x="2278965" y="329018"/>
                </a:cubicBezTo>
                <a:lnTo>
                  <a:pt x="2280143" y="324950"/>
                </a:lnTo>
                <a:lnTo>
                  <a:pt x="2264581" y="339780"/>
                </a:lnTo>
                <a:cubicBezTo>
                  <a:pt x="2242407" y="358379"/>
                  <a:pt x="2222971" y="366778"/>
                  <a:pt x="2206272" y="364978"/>
                </a:cubicBezTo>
                <a:cubicBezTo>
                  <a:pt x="2198805" y="364178"/>
                  <a:pt x="2191939" y="359645"/>
                  <a:pt x="2185673" y="351379"/>
                </a:cubicBezTo>
                <a:cubicBezTo>
                  <a:pt x="2179407" y="342180"/>
                  <a:pt x="2175607" y="330580"/>
                  <a:pt x="2174274" y="316581"/>
                </a:cubicBezTo>
                <a:cubicBezTo>
                  <a:pt x="2169074" y="323781"/>
                  <a:pt x="2163808" y="330314"/>
                  <a:pt x="2158475" y="336180"/>
                </a:cubicBezTo>
                <a:cubicBezTo>
                  <a:pt x="2153141" y="342046"/>
                  <a:pt x="2147475" y="347446"/>
                  <a:pt x="2141476" y="352379"/>
                </a:cubicBezTo>
                <a:cubicBezTo>
                  <a:pt x="2130543" y="361045"/>
                  <a:pt x="2121544" y="365378"/>
                  <a:pt x="2114477" y="365378"/>
                </a:cubicBezTo>
                <a:cubicBezTo>
                  <a:pt x="2104345" y="365378"/>
                  <a:pt x="2099278" y="358978"/>
                  <a:pt x="2099278" y="346179"/>
                </a:cubicBezTo>
                <a:cubicBezTo>
                  <a:pt x="2099278" y="335247"/>
                  <a:pt x="2103078" y="323914"/>
                  <a:pt x="2110678" y="312181"/>
                </a:cubicBezTo>
                <a:cubicBezTo>
                  <a:pt x="2115344" y="305382"/>
                  <a:pt x="2120610" y="298616"/>
                  <a:pt x="2126477" y="291883"/>
                </a:cubicBezTo>
                <a:cubicBezTo>
                  <a:pt x="2132343" y="285150"/>
                  <a:pt x="2139009" y="278650"/>
                  <a:pt x="2146475" y="272384"/>
                </a:cubicBezTo>
                <a:cubicBezTo>
                  <a:pt x="2165274" y="256518"/>
                  <a:pt x="2180807" y="249185"/>
                  <a:pt x="2193073" y="250385"/>
                </a:cubicBezTo>
                <a:cubicBezTo>
                  <a:pt x="2198805" y="234519"/>
                  <a:pt x="2204805" y="219287"/>
                  <a:pt x="2211071" y="204688"/>
                </a:cubicBezTo>
                <a:cubicBezTo>
                  <a:pt x="2217338" y="190089"/>
                  <a:pt x="2224004" y="176056"/>
                  <a:pt x="2231070" y="162590"/>
                </a:cubicBezTo>
                <a:cubicBezTo>
                  <a:pt x="2250269" y="124993"/>
                  <a:pt x="2267668" y="101128"/>
                  <a:pt x="2283267" y="90995"/>
                </a:cubicBezTo>
                <a:cubicBezTo>
                  <a:pt x="2290867" y="86062"/>
                  <a:pt x="2298600" y="83595"/>
                  <a:pt x="2306466" y="83595"/>
                </a:cubicBezTo>
                <a:close/>
                <a:moveTo>
                  <a:pt x="1127519" y="83195"/>
                </a:moveTo>
                <a:cubicBezTo>
                  <a:pt x="1139252" y="83195"/>
                  <a:pt x="1145118" y="90128"/>
                  <a:pt x="1145118" y="103994"/>
                </a:cubicBezTo>
                <a:cubicBezTo>
                  <a:pt x="1145118" y="109994"/>
                  <a:pt x="1143918" y="116860"/>
                  <a:pt x="1141518" y="124593"/>
                </a:cubicBezTo>
                <a:cubicBezTo>
                  <a:pt x="1128719" y="163924"/>
                  <a:pt x="1092255" y="209388"/>
                  <a:pt x="1032125" y="260984"/>
                </a:cubicBezTo>
                <a:cubicBezTo>
                  <a:pt x="1019326" y="284183"/>
                  <a:pt x="1009260" y="310248"/>
                  <a:pt x="1001927" y="339180"/>
                </a:cubicBezTo>
                <a:lnTo>
                  <a:pt x="1009726" y="331380"/>
                </a:lnTo>
                <a:cubicBezTo>
                  <a:pt x="1012660" y="328447"/>
                  <a:pt x="1016659" y="324514"/>
                  <a:pt x="1021726" y="319581"/>
                </a:cubicBezTo>
                <a:cubicBezTo>
                  <a:pt x="1026792" y="314648"/>
                  <a:pt x="1032725" y="308915"/>
                  <a:pt x="1039525" y="302382"/>
                </a:cubicBezTo>
                <a:cubicBezTo>
                  <a:pt x="1056457" y="287316"/>
                  <a:pt x="1070389" y="279783"/>
                  <a:pt x="1081322" y="279783"/>
                </a:cubicBezTo>
                <a:cubicBezTo>
                  <a:pt x="1087588" y="279783"/>
                  <a:pt x="1091788" y="285516"/>
                  <a:pt x="1093921" y="296982"/>
                </a:cubicBezTo>
                <a:cubicBezTo>
                  <a:pt x="1094588" y="302449"/>
                  <a:pt x="1095188" y="307782"/>
                  <a:pt x="1095721" y="312981"/>
                </a:cubicBezTo>
                <a:cubicBezTo>
                  <a:pt x="1096254" y="318181"/>
                  <a:pt x="1096788" y="323514"/>
                  <a:pt x="1097321" y="328980"/>
                </a:cubicBezTo>
                <a:cubicBezTo>
                  <a:pt x="1099188" y="340446"/>
                  <a:pt x="1103521" y="346179"/>
                  <a:pt x="1110320" y="346179"/>
                </a:cubicBezTo>
                <a:cubicBezTo>
                  <a:pt x="1117520" y="346179"/>
                  <a:pt x="1126986" y="341913"/>
                  <a:pt x="1138718" y="333380"/>
                </a:cubicBezTo>
                <a:cubicBezTo>
                  <a:pt x="1146851" y="327380"/>
                  <a:pt x="1154451" y="320714"/>
                  <a:pt x="1161517" y="313381"/>
                </a:cubicBezTo>
                <a:cubicBezTo>
                  <a:pt x="1164050" y="310581"/>
                  <a:pt x="1166250" y="309182"/>
                  <a:pt x="1168117" y="309182"/>
                </a:cubicBezTo>
                <a:cubicBezTo>
                  <a:pt x="1169717" y="309182"/>
                  <a:pt x="1170516" y="310048"/>
                  <a:pt x="1170516" y="311781"/>
                </a:cubicBezTo>
                <a:cubicBezTo>
                  <a:pt x="1170516" y="313648"/>
                  <a:pt x="1169717" y="315381"/>
                  <a:pt x="1168117" y="316981"/>
                </a:cubicBezTo>
                <a:cubicBezTo>
                  <a:pt x="1138919" y="347379"/>
                  <a:pt x="1115187" y="362578"/>
                  <a:pt x="1096921" y="362578"/>
                </a:cubicBezTo>
                <a:cubicBezTo>
                  <a:pt x="1089188" y="362578"/>
                  <a:pt x="1083322" y="356312"/>
                  <a:pt x="1079322" y="343779"/>
                </a:cubicBezTo>
                <a:cubicBezTo>
                  <a:pt x="1077989" y="338846"/>
                  <a:pt x="1076689" y="333913"/>
                  <a:pt x="1075422" y="328980"/>
                </a:cubicBezTo>
                <a:cubicBezTo>
                  <a:pt x="1074156" y="324047"/>
                  <a:pt x="1072856" y="319114"/>
                  <a:pt x="1071523" y="314181"/>
                </a:cubicBezTo>
                <a:cubicBezTo>
                  <a:pt x="1068456" y="306848"/>
                  <a:pt x="1064190" y="303182"/>
                  <a:pt x="1058723" y="303182"/>
                </a:cubicBezTo>
                <a:cubicBezTo>
                  <a:pt x="1053790" y="303182"/>
                  <a:pt x="1048191" y="305782"/>
                  <a:pt x="1041924" y="310981"/>
                </a:cubicBezTo>
                <a:cubicBezTo>
                  <a:pt x="1034058" y="316981"/>
                  <a:pt x="1024925" y="326780"/>
                  <a:pt x="1014526" y="340380"/>
                </a:cubicBezTo>
                <a:cubicBezTo>
                  <a:pt x="1012393" y="343446"/>
                  <a:pt x="1010093" y="346613"/>
                  <a:pt x="1007627" y="349879"/>
                </a:cubicBezTo>
                <a:cubicBezTo>
                  <a:pt x="1005160" y="353146"/>
                  <a:pt x="1002860" y="356245"/>
                  <a:pt x="1000727" y="359178"/>
                </a:cubicBezTo>
                <a:cubicBezTo>
                  <a:pt x="995794" y="362512"/>
                  <a:pt x="991661" y="364178"/>
                  <a:pt x="988328" y="364178"/>
                </a:cubicBezTo>
                <a:cubicBezTo>
                  <a:pt x="982061" y="364178"/>
                  <a:pt x="978928" y="359112"/>
                  <a:pt x="978928" y="348979"/>
                </a:cubicBezTo>
                <a:cubicBezTo>
                  <a:pt x="978928" y="345113"/>
                  <a:pt x="979595" y="340780"/>
                  <a:pt x="980928" y="335980"/>
                </a:cubicBezTo>
                <a:cubicBezTo>
                  <a:pt x="984795" y="323847"/>
                  <a:pt x="990061" y="309248"/>
                  <a:pt x="996727" y="292183"/>
                </a:cubicBezTo>
                <a:cubicBezTo>
                  <a:pt x="1003393" y="275117"/>
                  <a:pt x="1011793" y="255451"/>
                  <a:pt x="1021926" y="233186"/>
                </a:cubicBezTo>
                <a:cubicBezTo>
                  <a:pt x="1045924" y="178256"/>
                  <a:pt x="1066390" y="138392"/>
                  <a:pt x="1083322" y="113593"/>
                </a:cubicBezTo>
                <a:cubicBezTo>
                  <a:pt x="1097054" y="93328"/>
                  <a:pt x="1111787" y="83195"/>
                  <a:pt x="1127519" y="83195"/>
                </a:cubicBezTo>
                <a:close/>
                <a:moveTo>
                  <a:pt x="355031" y="77396"/>
                </a:moveTo>
                <a:cubicBezTo>
                  <a:pt x="354765" y="83395"/>
                  <a:pt x="354232" y="89628"/>
                  <a:pt x="353432" y="96095"/>
                </a:cubicBezTo>
                <a:cubicBezTo>
                  <a:pt x="352632" y="102561"/>
                  <a:pt x="351232" y="109194"/>
                  <a:pt x="349232" y="115993"/>
                </a:cubicBezTo>
                <a:cubicBezTo>
                  <a:pt x="331766" y="179323"/>
                  <a:pt x="288236" y="253318"/>
                  <a:pt x="218640" y="337980"/>
                </a:cubicBezTo>
                <a:cubicBezTo>
                  <a:pt x="224639" y="345846"/>
                  <a:pt x="230906" y="352379"/>
                  <a:pt x="237439" y="357579"/>
                </a:cubicBezTo>
                <a:cubicBezTo>
                  <a:pt x="243705" y="351312"/>
                  <a:pt x="250038" y="344479"/>
                  <a:pt x="256438" y="337080"/>
                </a:cubicBezTo>
                <a:cubicBezTo>
                  <a:pt x="262837" y="329680"/>
                  <a:pt x="269237" y="322047"/>
                  <a:pt x="275636" y="314181"/>
                </a:cubicBezTo>
                <a:cubicBezTo>
                  <a:pt x="296302" y="287916"/>
                  <a:pt x="317767" y="255885"/>
                  <a:pt x="340032" y="218087"/>
                </a:cubicBezTo>
                <a:cubicBezTo>
                  <a:pt x="362298" y="180289"/>
                  <a:pt x="385430" y="136392"/>
                  <a:pt x="409428" y="86395"/>
                </a:cubicBezTo>
                <a:cubicBezTo>
                  <a:pt x="403162" y="85062"/>
                  <a:pt x="395596" y="83729"/>
                  <a:pt x="386730" y="82395"/>
                </a:cubicBezTo>
                <a:cubicBezTo>
                  <a:pt x="377863" y="81062"/>
                  <a:pt x="367297" y="79396"/>
                  <a:pt x="355031" y="77396"/>
                </a:cubicBezTo>
                <a:close/>
                <a:moveTo>
                  <a:pt x="216640" y="63997"/>
                </a:moveTo>
                <a:cubicBezTo>
                  <a:pt x="201574" y="89328"/>
                  <a:pt x="191042" y="119593"/>
                  <a:pt x="185042" y="154791"/>
                </a:cubicBezTo>
                <a:cubicBezTo>
                  <a:pt x="182642" y="169590"/>
                  <a:pt x="181442" y="185322"/>
                  <a:pt x="181442" y="201988"/>
                </a:cubicBezTo>
                <a:cubicBezTo>
                  <a:pt x="181442" y="255985"/>
                  <a:pt x="192775" y="299649"/>
                  <a:pt x="215440" y="332980"/>
                </a:cubicBezTo>
                <a:cubicBezTo>
                  <a:pt x="279836" y="254052"/>
                  <a:pt x="321300" y="181189"/>
                  <a:pt x="339832" y="114393"/>
                </a:cubicBezTo>
                <a:cubicBezTo>
                  <a:pt x="341699" y="107461"/>
                  <a:pt x="343066" y="100861"/>
                  <a:pt x="343932" y="94595"/>
                </a:cubicBezTo>
                <a:cubicBezTo>
                  <a:pt x="344799" y="88328"/>
                  <a:pt x="345365" y="82195"/>
                  <a:pt x="345632" y="76196"/>
                </a:cubicBezTo>
                <a:cubicBezTo>
                  <a:pt x="334966" y="74596"/>
                  <a:pt x="325700" y="73396"/>
                  <a:pt x="317834" y="72596"/>
                </a:cubicBezTo>
                <a:cubicBezTo>
                  <a:pt x="297302" y="70329"/>
                  <a:pt x="263570" y="67463"/>
                  <a:pt x="216640" y="63997"/>
                </a:cubicBezTo>
                <a:close/>
                <a:moveTo>
                  <a:pt x="2047686" y="51997"/>
                </a:moveTo>
                <a:cubicBezTo>
                  <a:pt x="2030220" y="51997"/>
                  <a:pt x="2009422" y="55730"/>
                  <a:pt x="1985290" y="63197"/>
                </a:cubicBezTo>
                <a:cubicBezTo>
                  <a:pt x="1961291" y="70529"/>
                  <a:pt x="1941359" y="82129"/>
                  <a:pt x="1925494" y="97994"/>
                </a:cubicBezTo>
                <a:cubicBezTo>
                  <a:pt x="1944692" y="90528"/>
                  <a:pt x="1963825" y="85195"/>
                  <a:pt x="1982890" y="81995"/>
                </a:cubicBezTo>
                <a:cubicBezTo>
                  <a:pt x="1987290" y="81462"/>
                  <a:pt x="1992423" y="80995"/>
                  <a:pt x="1998289" y="80595"/>
                </a:cubicBezTo>
                <a:cubicBezTo>
                  <a:pt x="2004156" y="80196"/>
                  <a:pt x="2010888" y="79996"/>
                  <a:pt x="2018488" y="79996"/>
                </a:cubicBezTo>
                <a:cubicBezTo>
                  <a:pt x="2065418" y="79996"/>
                  <a:pt x="2088884" y="88462"/>
                  <a:pt x="2088884" y="105394"/>
                </a:cubicBezTo>
                <a:cubicBezTo>
                  <a:pt x="2088884" y="108061"/>
                  <a:pt x="2087684" y="110794"/>
                  <a:pt x="2085284" y="113593"/>
                </a:cubicBezTo>
                <a:cubicBezTo>
                  <a:pt x="2094350" y="109994"/>
                  <a:pt x="2098883" y="101394"/>
                  <a:pt x="2098883" y="87795"/>
                </a:cubicBezTo>
                <a:cubicBezTo>
                  <a:pt x="2098883" y="77929"/>
                  <a:pt x="2095150" y="69863"/>
                  <a:pt x="2087684" y="63597"/>
                </a:cubicBezTo>
                <a:cubicBezTo>
                  <a:pt x="2079018" y="55864"/>
                  <a:pt x="2065685" y="51997"/>
                  <a:pt x="2047686" y="51997"/>
                </a:cubicBezTo>
                <a:close/>
                <a:moveTo>
                  <a:pt x="2048886" y="42598"/>
                </a:moveTo>
                <a:cubicBezTo>
                  <a:pt x="2070751" y="42598"/>
                  <a:pt x="2088084" y="46998"/>
                  <a:pt x="2100883" y="55797"/>
                </a:cubicBezTo>
                <a:cubicBezTo>
                  <a:pt x="2112082" y="63663"/>
                  <a:pt x="2117682" y="73196"/>
                  <a:pt x="2117682" y="84395"/>
                </a:cubicBezTo>
                <a:cubicBezTo>
                  <a:pt x="2117682" y="92928"/>
                  <a:pt x="2114315" y="100661"/>
                  <a:pt x="2107582" y="107594"/>
                </a:cubicBezTo>
                <a:cubicBezTo>
                  <a:pt x="2100850" y="114527"/>
                  <a:pt x="2091350" y="118926"/>
                  <a:pt x="2079084" y="120793"/>
                </a:cubicBezTo>
                <a:lnTo>
                  <a:pt x="2076284" y="120793"/>
                </a:lnTo>
                <a:lnTo>
                  <a:pt x="2075084" y="120793"/>
                </a:lnTo>
                <a:cubicBezTo>
                  <a:pt x="2072818" y="120260"/>
                  <a:pt x="2071685" y="119593"/>
                  <a:pt x="2071685" y="118793"/>
                </a:cubicBezTo>
                <a:cubicBezTo>
                  <a:pt x="2071685" y="116127"/>
                  <a:pt x="2073751" y="114793"/>
                  <a:pt x="2077884" y="114793"/>
                </a:cubicBezTo>
                <a:cubicBezTo>
                  <a:pt x="2082017" y="112794"/>
                  <a:pt x="2084084" y="109660"/>
                  <a:pt x="2084084" y="105394"/>
                </a:cubicBezTo>
                <a:cubicBezTo>
                  <a:pt x="2084084" y="92728"/>
                  <a:pt x="2064285" y="86395"/>
                  <a:pt x="2024688" y="86395"/>
                </a:cubicBezTo>
                <a:cubicBezTo>
                  <a:pt x="2007222" y="86395"/>
                  <a:pt x="1993423" y="87262"/>
                  <a:pt x="1983290" y="88995"/>
                </a:cubicBezTo>
                <a:cubicBezTo>
                  <a:pt x="1961691" y="92461"/>
                  <a:pt x="1939026" y="99261"/>
                  <a:pt x="1915294" y="109394"/>
                </a:cubicBezTo>
                <a:cubicBezTo>
                  <a:pt x="1908228" y="119260"/>
                  <a:pt x="1904162" y="129126"/>
                  <a:pt x="1903095" y="138992"/>
                </a:cubicBezTo>
                <a:cubicBezTo>
                  <a:pt x="1901362" y="154458"/>
                  <a:pt x="1913628" y="166724"/>
                  <a:pt x="1939893" y="175790"/>
                </a:cubicBezTo>
                <a:cubicBezTo>
                  <a:pt x="1962825" y="183656"/>
                  <a:pt x="1988090" y="186922"/>
                  <a:pt x="2015688" y="185589"/>
                </a:cubicBezTo>
                <a:cubicBezTo>
                  <a:pt x="2024621" y="185322"/>
                  <a:pt x="2029087" y="187922"/>
                  <a:pt x="2029087" y="193389"/>
                </a:cubicBezTo>
                <a:cubicBezTo>
                  <a:pt x="2029087" y="199388"/>
                  <a:pt x="2023954" y="202121"/>
                  <a:pt x="2013688" y="201588"/>
                </a:cubicBezTo>
                <a:cubicBezTo>
                  <a:pt x="1980357" y="200522"/>
                  <a:pt x="1944559" y="204855"/>
                  <a:pt x="1906295" y="214587"/>
                </a:cubicBezTo>
                <a:cubicBezTo>
                  <a:pt x="1863764" y="225520"/>
                  <a:pt x="1833299" y="243319"/>
                  <a:pt x="1814900" y="267984"/>
                </a:cubicBezTo>
                <a:cubicBezTo>
                  <a:pt x="1826366" y="278517"/>
                  <a:pt x="1841832" y="283783"/>
                  <a:pt x="1861298" y="283783"/>
                </a:cubicBezTo>
                <a:cubicBezTo>
                  <a:pt x="1869430" y="283783"/>
                  <a:pt x="1877530" y="282783"/>
                  <a:pt x="1885596" y="280783"/>
                </a:cubicBezTo>
                <a:cubicBezTo>
                  <a:pt x="1893662" y="278783"/>
                  <a:pt x="1902628" y="274384"/>
                  <a:pt x="1912494" y="267584"/>
                </a:cubicBezTo>
                <a:cubicBezTo>
                  <a:pt x="1924494" y="259318"/>
                  <a:pt x="1930493" y="251518"/>
                  <a:pt x="1930493" y="244185"/>
                </a:cubicBezTo>
                <a:cubicBezTo>
                  <a:pt x="1930493" y="242319"/>
                  <a:pt x="1929960" y="240386"/>
                  <a:pt x="1928893" y="238386"/>
                </a:cubicBezTo>
                <a:cubicBezTo>
                  <a:pt x="1927693" y="237053"/>
                  <a:pt x="1927827" y="236119"/>
                  <a:pt x="1929293" y="235586"/>
                </a:cubicBezTo>
                <a:cubicBezTo>
                  <a:pt x="1929827" y="235319"/>
                  <a:pt x="1930627" y="235853"/>
                  <a:pt x="1931693" y="237186"/>
                </a:cubicBezTo>
                <a:cubicBezTo>
                  <a:pt x="1933026" y="239986"/>
                  <a:pt x="1933693" y="242586"/>
                  <a:pt x="1933693" y="244985"/>
                </a:cubicBezTo>
                <a:cubicBezTo>
                  <a:pt x="1933693" y="253118"/>
                  <a:pt x="1927827" y="261851"/>
                  <a:pt x="1916094" y="271184"/>
                </a:cubicBezTo>
                <a:cubicBezTo>
                  <a:pt x="1906628" y="278517"/>
                  <a:pt x="1897495" y="283716"/>
                  <a:pt x="1888696" y="286783"/>
                </a:cubicBezTo>
                <a:cubicBezTo>
                  <a:pt x="1876430" y="291183"/>
                  <a:pt x="1863897" y="293383"/>
                  <a:pt x="1851098" y="293383"/>
                </a:cubicBezTo>
                <a:cubicBezTo>
                  <a:pt x="1833233" y="293383"/>
                  <a:pt x="1818700" y="288983"/>
                  <a:pt x="1807501" y="280183"/>
                </a:cubicBezTo>
                <a:cubicBezTo>
                  <a:pt x="1802968" y="290049"/>
                  <a:pt x="1800701" y="299315"/>
                  <a:pt x="1800701" y="307982"/>
                </a:cubicBezTo>
                <a:cubicBezTo>
                  <a:pt x="1800701" y="327714"/>
                  <a:pt x="1809567" y="344113"/>
                  <a:pt x="1827300" y="357179"/>
                </a:cubicBezTo>
                <a:cubicBezTo>
                  <a:pt x="1846365" y="371178"/>
                  <a:pt x="1872030" y="378177"/>
                  <a:pt x="1904295" y="378177"/>
                </a:cubicBezTo>
                <a:cubicBezTo>
                  <a:pt x="1914961" y="378177"/>
                  <a:pt x="1925894" y="377311"/>
                  <a:pt x="1937093" y="375577"/>
                </a:cubicBezTo>
                <a:cubicBezTo>
                  <a:pt x="1975224" y="370111"/>
                  <a:pt x="2008222" y="358912"/>
                  <a:pt x="2036087" y="341980"/>
                </a:cubicBezTo>
                <a:cubicBezTo>
                  <a:pt x="2066485" y="323714"/>
                  <a:pt x="2082617" y="303515"/>
                  <a:pt x="2084484" y="281383"/>
                </a:cubicBezTo>
                <a:cubicBezTo>
                  <a:pt x="2085017" y="277650"/>
                  <a:pt x="2086084" y="275784"/>
                  <a:pt x="2087684" y="275784"/>
                </a:cubicBezTo>
                <a:cubicBezTo>
                  <a:pt x="2089150" y="275784"/>
                  <a:pt x="2089684" y="277917"/>
                  <a:pt x="2089284" y="282183"/>
                </a:cubicBezTo>
                <a:cubicBezTo>
                  <a:pt x="2088217" y="308715"/>
                  <a:pt x="2071351" y="332113"/>
                  <a:pt x="2038687" y="352379"/>
                </a:cubicBezTo>
                <a:cubicBezTo>
                  <a:pt x="2009089" y="370644"/>
                  <a:pt x="1973424" y="382244"/>
                  <a:pt x="1931693" y="387177"/>
                </a:cubicBezTo>
                <a:cubicBezTo>
                  <a:pt x="1918894" y="388777"/>
                  <a:pt x="1906895" y="389577"/>
                  <a:pt x="1895695" y="389577"/>
                </a:cubicBezTo>
                <a:cubicBezTo>
                  <a:pt x="1860498" y="389577"/>
                  <a:pt x="1831966" y="382910"/>
                  <a:pt x="1810101" y="369578"/>
                </a:cubicBezTo>
                <a:cubicBezTo>
                  <a:pt x="1789035" y="357179"/>
                  <a:pt x="1777169" y="341046"/>
                  <a:pt x="1774503" y="321181"/>
                </a:cubicBezTo>
                <a:cubicBezTo>
                  <a:pt x="1771170" y="301182"/>
                  <a:pt x="1777569" y="281383"/>
                  <a:pt x="1793702" y="261784"/>
                </a:cubicBezTo>
                <a:cubicBezTo>
                  <a:pt x="1790902" y="256051"/>
                  <a:pt x="1789502" y="249052"/>
                  <a:pt x="1789502" y="240786"/>
                </a:cubicBezTo>
                <a:cubicBezTo>
                  <a:pt x="1789502" y="191722"/>
                  <a:pt x="1821167" y="150258"/>
                  <a:pt x="1884496" y="116393"/>
                </a:cubicBezTo>
                <a:cubicBezTo>
                  <a:pt x="1899828" y="87995"/>
                  <a:pt x="1933560" y="66530"/>
                  <a:pt x="1985690" y="51997"/>
                </a:cubicBezTo>
                <a:cubicBezTo>
                  <a:pt x="2009555" y="45731"/>
                  <a:pt x="2030620" y="42598"/>
                  <a:pt x="2048886" y="42598"/>
                </a:cubicBezTo>
                <a:close/>
                <a:moveTo>
                  <a:pt x="294835" y="7000"/>
                </a:moveTo>
                <a:cubicBezTo>
                  <a:pt x="273770" y="7000"/>
                  <a:pt x="253571" y="17933"/>
                  <a:pt x="234239" y="39798"/>
                </a:cubicBezTo>
                <a:cubicBezTo>
                  <a:pt x="251171" y="41398"/>
                  <a:pt x="268770" y="43631"/>
                  <a:pt x="287036" y="46498"/>
                </a:cubicBezTo>
                <a:cubicBezTo>
                  <a:pt x="305301" y="49364"/>
                  <a:pt x="324567" y="52731"/>
                  <a:pt x="344832" y="56597"/>
                </a:cubicBezTo>
                <a:cubicBezTo>
                  <a:pt x="342032" y="40731"/>
                  <a:pt x="336133" y="28499"/>
                  <a:pt x="327133" y="19899"/>
                </a:cubicBezTo>
                <a:cubicBezTo>
                  <a:pt x="318134" y="11300"/>
                  <a:pt x="307368" y="7000"/>
                  <a:pt x="294835" y="7000"/>
                </a:cubicBezTo>
                <a:close/>
                <a:moveTo>
                  <a:pt x="2749285" y="3800"/>
                </a:moveTo>
                <a:cubicBezTo>
                  <a:pt x="2736753" y="3800"/>
                  <a:pt x="2725287" y="8400"/>
                  <a:pt x="2714887" y="17599"/>
                </a:cubicBezTo>
                <a:cubicBezTo>
                  <a:pt x="2703421" y="28265"/>
                  <a:pt x="2695089" y="42198"/>
                  <a:pt x="2689889" y="59397"/>
                </a:cubicBezTo>
                <a:cubicBezTo>
                  <a:pt x="2707354" y="59663"/>
                  <a:pt x="2725187" y="60697"/>
                  <a:pt x="2743385" y="62497"/>
                </a:cubicBezTo>
                <a:cubicBezTo>
                  <a:pt x="2761585" y="64296"/>
                  <a:pt x="2780350" y="66796"/>
                  <a:pt x="2799682" y="69996"/>
                </a:cubicBezTo>
                <a:cubicBezTo>
                  <a:pt x="2798349" y="48797"/>
                  <a:pt x="2792749" y="32198"/>
                  <a:pt x="2782883" y="20199"/>
                </a:cubicBezTo>
                <a:cubicBezTo>
                  <a:pt x="2773950" y="9267"/>
                  <a:pt x="2762751" y="3800"/>
                  <a:pt x="2749285" y="3800"/>
                </a:cubicBezTo>
                <a:close/>
                <a:moveTo>
                  <a:pt x="294835" y="2600"/>
                </a:moveTo>
                <a:cubicBezTo>
                  <a:pt x="309768" y="2600"/>
                  <a:pt x="322634" y="7500"/>
                  <a:pt x="333433" y="17299"/>
                </a:cubicBezTo>
                <a:cubicBezTo>
                  <a:pt x="344232" y="27099"/>
                  <a:pt x="351032" y="40731"/>
                  <a:pt x="353832" y="58197"/>
                </a:cubicBezTo>
                <a:cubicBezTo>
                  <a:pt x="363031" y="60063"/>
                  <a:pt x="372764" y="62163"/>
                  <a:pt x="383030" y="64496"/>
                </a:cubicBezTo>
                <a:cubicBezTo>
                  <a:pt x="393296" y="66830"/>
                  <a:pt x="404295" y="69396"/>
                  <a:pt x="416028" y="72196"/>
                </a:cubicBezTo>
                <a:cubicBezTo>
                  <a:pt x="425894" y="54997"/>
                  <a:pt x="436360" y="41731"/>
                  <a:pt x="447426" y="32398"/>
                </a:cubicBezTo>
                <a:cubicBezTo>
                  <a:pt x="458492" y="23066"/>
                  <a:pt x="470958" y="18399"/>
                  <a:pt x="484824" y="18399"/>
                </a:cubicBezTo>
                <a:cubicBezTo>
                  <a:pt x="489757" y="18399"/>
                  <a:pt x="493856" y="19966"/>
                  <a:pt x="497123" y="23099"/>
                </a:cubicBezTo>
                <a:cubicBezTo>
                  <a:pt x="500389" y="26232"/>
                  <a:pt x="502023" y="30132"/>
                  <a:pt x="502023" y="34798"/>
                </a:cubicBezTo>
                <a:cubicBezTo>
                  <a:pt x="502023" y="40265"/>
                  <a:pt x="500823" y="42998"/>
                  <a:pt x="498423" y="42998"/>
                </a:cubicBezTo>
                <a:cubicBezTo>
                  <a:pt x="496956" y="42998"/>
                  <a:pt x="496556" y="41798"/>
                  <a:pt x="497223" y="39398"/>
                </a:cubicBezTo>
                <a:cubicBezTo>
                  <a:pt x="498289" y="30332"/>
                  <a:pt x="494956" y="25799"/>
                  <a:pt x="487223" y="25799"/>
                </a:cubicBezTo>
                <a:cubicBezTo>
                  <a:pt x="479357" y="25799"/>
                  <a:pt x="470091" y="32065"/>
                  <a:pt x="459425" y="44598"/>
                </a:cubicBezTo>
                <a:cubicBezTo>
                  <a:pt x="456225" y="48464"/>
                  <a:pt x="452759" y="53064"/>
                  <a:pt x="449026" y="58397"/>
                </a:cubicBezTo>
                <a:cubicBezTo>
                  <a:pt x="445293" y="63730"/>
                  <a:pt x="441560" y="69929"/>
                  <a:pt x="437826" y="76996"/>
                </a:cubicBezTo>
                <a:cubicBezTo>
                  <a:pt x="453292" y="81395"/>
                  <a:pt x="468125" y="84762"/>
                  <a:pt x="482324" y="87095"/>
                </a:cubicBezTo>
                <a:lnTo>
                  <a:pt x="506954" y="89599"/>
                </a:lnTo>
                <a:lnTo>
                  <a:pt x="515832" y="85095"/>
                </a:lnTo>
                <a:cubicBezTo>
                  <a:pt x="519641" y="83829"/>
                  <a:pt x="523511" y="83195"/>
                  <a:pt x="527444" y="83195"/>
                </a:cubicBezTo>
                <a:cubicBezTo>
                  <a:pt x="533311" y="83195"/>
                  <a:pt x="537710" y="84929"/>
                  <a:pt x="540643" y="88395"/>
                </a:cubicBezTo>
                <a:lnTo>
                  <a:pt x="542077" y="91219"/>
                </a:lnTo>
                <a:lnTo>
                  <a:pt x="544445" y="91195"/>
                </a:lnTo>
                <a:cubicBezTo>
                  <a:pt x="561994" y="89995"/>
                  <a:pt x="572718" y="85795"/>
                  <a:pt x="576618" y="78596"/>
                </a:cubicBezTo>
                <a:cubicBezTo>
                  <a:pt x="577418" y="76996"/>
                  <a:pt x="578485" y="76196"/>
                  <a:pt x="579818" y="76196"/>
                </a:cubicBezTo>
                <a:cubicBezTo>
                  <a:pt x="582618" y="76196"/>
                  <a:pt x="584018" y="77596"/>
                  <a:pt x="584018" y="80396"/>
                </a:cubicBezTo>
                <a:cubicBezTo>
                  <a:pt x="584018" y="87728"/>
                  <a:pt x="577018" y="94261"/>
                  <a:pt x="563019" y="99994"/>
                </a:cubicBezTo>
                <a:cubicBezTo>
                  <a:pt x="556886" y="102461"/>
                  <a:pt x="551270" y="104277"/>
                  <a:pt x="546170" y="105444"/>
                </a:cubicBezTo>
                <a:lnTo>
                  <a:pt x="544762" y="105603"/>
                </a:lnTo>
                <a:lnTo>
                  <a:pt x="541443" y="124593"/>
                </a:lnTo>
                <a:cubicBezTo>
                  <a:pt x="528644" y="163924"/>
                  <a:pt x="492180" y="209388"/>
                  <a:pt x="432050" y="260984"/>
                </a:cubicBezTo>
                <a:cubicBezTo>
                  <a:pt x="419251" y="284183"/>
                  <a:pt x="409185" y="310248"/>
                  <a:pt x="401852" y="339180"/>
                </a:cubicBezTo>
                <a:lnTo>
                  <a:pt x="409651" y="331380"/>
                </a:lnTo>
                <a:cubicBezTo>
                  <a:pt x="412585" y="328447"/>
                  <a:pt x="416584" y="324514"/>
                  <a:pt x="421651" y="319581"/>
                </a:cubicBezTo>
                <a:cubicBezTo>
                  <a:pt x="426717" y="314648"/>
                  <a:pt x="432650" y="308915"/>
                  <a:pt x="439450" y="302382"/>
                </a:cubicBezTo>
                <a:cubicBezTo>
                  <a:pt x="456382" y="287316"/>
                  <a:pt x="470314" y="279783"/>
                  <a:pt x="481247" y="279783"/>
                </a:cubicBezTo>
                <a:cubicBezTo>
                  <a:pt x="487513" y="279783"/>
                  <a:pt x="491713" y="285516"/>
                  <a:pt x="493846" y="296982"/>
                </a:cubicBezTo>
                <a:cubicBezTo>
                  <a:pt x="494513" y="302449"/>
                  <a:pt x="495113" y="307782"/>
                  <a:pt x="495646" y="312981"/>
                </a:cubicBezTo>
                <a:cubicBezTo>
                  <a:pt x="496179" y="318181"/>
                  <a:pt x="496713" y="323514"/>
                  <a:pt x="497246" y="328980"/>
                </a:cubicBezTo>
                <a:cubicBezTo>
                  <a:pt x="499113" y="340446"/>
                  <a:pt x="503446" y="346179"/>
                  <a:pt x="510245" y="346179"/>
                </a:cubicBezTo>
                <a:cubicBezTo>
                  <a:pt x="517445" y="346179"/>
                  <a:pt x="526911" y="341913"/>
                  <a:pt x="538644" y="333380"/>
                </a:cubicBezTo>
                <a:cubicBezTo>
                  <a:pt x="546776" y="327380"/>
                  <a:pt x="554376" y="320714"/>
                  <a:pt x="561442" y="313381"/>
                </a:cubicBezTo>
                <a:cubicBezTo>
                  <a:pt x="563975" y="310581"/>
                  <a:pt x="566175" y="309182"/>
                  <a:pt x="568042" y="309182"/>
                </a:cubicBezTo>
                <a:lnTo>
                  <a:pt x="570013" y="311317"/>
                </a:lnTo>
                <a:lnTo>
                  <a:pt x="576077" y="296920"/>
                </a:lnTo>
                <a:cubicBezTo>
                  <a:pt x="578977" y="290795"/>
                  <a:pt x="582360" y="284283"/>
                  <a:pt x="586227" y="277383"/>
                </a:cubicBezTo>
                <a:cubicBezTo>
                  <a:pt x="588893" y="272450"/>
                  <a:pt x="594626" y="269984"/>
                  <a:pt x="603426" y="269984"/>
                </a:cubicBezTo>
                <a:cubicBezTo>
                  <a:pt x="608625" y="269984"/>
                  <a:pt x="610559" y="271917"/>
                  <a:pt x="609225" y="275784"/>
                </a:cubicBezTo>
                <a:cubicBezTo>
                  <a:pt x="606959" y="280050"/>
                  <a:pt x="604659" y="284250"/>
                  <a:pt x="602326" y="288383"/>
                </a:cubicBezTo>
                <a:cubicBezTo>
                  <a:pt x="599993" y="292516"/>
                  <a:pt x="597759" y="296782"/>
                  <a:pt x="595626" y="301182"/>
                </a:cubicBezTo>
                <a:cubicBezTo>
                  <a:pt x="587760" y="316914"/>
                  <a:pt x="583827" y="328914"/>
                  <a:pt x="583827" y="337180"/>
                </a:cubicBezTo>
                <a:cubicBezTo>
                  <a:pt x="583827" y="347313"/>
                  <a:pt x="586287" y="352379"/>
                  <a:pt x="591208" y="352379"/>
                </a:cubicBezTo>
                <a:cubicBezTo>
                  <a:pt x="602645" y="352379"/>
                  <a:pt x="616209" y="341580"/>
                  <a:pt x="631902" y="319981"/>
                </a:cubicBezTo>
                <a:cubicBezTo>
                  <a:pt x="646130" y="300782"/>
                  <a:pt x="657037" y="281117"/>
                  <a:pt x="664622" y="260984"/>
                </a:cubicBezTo>
                <a:cubicBezTo>
                  <a:pt x="667688" y="257118"/>
                  <a:pt x="673021" y="255185"/>
                  <a:pt x="680621" y="255185"/>
                </a:cubicBezTo>
                <a:cubicBezTo>
                  <a:pt x="684754" y="255185"/>
                  <a:pt x="686821" y="256318"/>
                  <a:pt x="686821" y="258585"/>
                </a:cubicBezTo>
                <a:cubicBezTo>
                  <a:pt x="686821" y="259118"/>
                  <a:pt x="686554" y="259918"/>
                  <a:pt x="686021" y="260984"/>
                </a:cubicBezTo>
                <a:cubicBezTo>
                  <a:pt x="682554" y="267784"/>
                  <a:pt x="679488" y="274250"/>
                  <a:pt x="676821" y="280383"/>
                </a:cubicBezTo>
                <a:cubicBezTo>
                  <a:pt x="678688" y="279050"/>
                  <a:pt x="680821" y="277317"/>
                  <a:pt x="683221" y="275184"/>
                </a:cubicBezTo>
                <a:cubicBezTo>
                  <a:pt x="689887" y="269317"/>
                  <a:pt x="695087" y="261651"/>
                  <a:pt x="698820" y="252185"/>
                </a:cubicBezTo>
                <a:cubicBezTo>
                  <a:pt x="692820" y="250185"/>
                  <a:pt x="690420" y="244919"/>
                  <a:pt x="691620" y="236386"/>
                </a:cubicBezTo>
                <a:cubicBezTo>
                  <a:pt x="692287" y="231986"/>
                  <a:pt x="695020" y="227986"/>
                  <a:pt x="699820" y="224387"/>
                </a:cubicBezTo>
                <a:cubicBezTo>
                  <a:pt x="704619" y="220787"/>
                  <a:pt x="710386" y="219887"/>
                  <a:pt x="717119" y="221687"/>
                </a:cubicBezTo>
                <a:cubicBezTo>
                  <a:pt x="723852" y="223487"/>
                  <a:pt x="727018" y="229053"/>
                  <a:pt x="726618" y="238386"/>
                </a:cubicBezTo>
                <a:cubicBezTo>
                  <a:pt x="724352" y="249852"/>
                  <a:pt x="718352" y="259851"/>
                  <a:pt x="708619" y="268384"/>
                </a:cubicBezTo>
                <a:cubicBezTo>
                  <a:pt x="696620" y="279717"/>
                  <a:pt x="684621" y="287916"/>
                  <a:pt x="672621" y="292983"/>
                </a:cubicBezTo>
                <a:cubicBezTo>
                  <a:pt x="672222" y="293116"/>
                  <a:pt x="671821" y="293316"/>
                  <a:pt x="671422" y="293582"/>
                </a:cubicBezTo>
                <a:cubicBezTo>
                  <a:pt x="665289" y="309715"/>
                  <a:pt x="662222" y="323247"/>
                  <a:pt x="662222" y="334180"/>
                </a:cubicBezTo>
                <a:cubicBezTo>
                  <a:pt x="662222" y="347913"/>
                  <a:pt x="667688" y="354779"/>
                  <a:pt x="678621" y="354779"/>
                </a:cubicBezTo>
                <a:cubicBezTo>
                  <a:pt x="695820" y="354779"/>
                  <a:pt x="717485" y="340713"/>
                  <a:pt x="743617" y="312581"/>
                </a:cubicBezTo>
                <a:cubicBezTo>
                  <a:pt x="746150" y="310048"/>
                  <a:pt x="748217" y="308782"/>
                  <a:pt x="749817" y="308782"/>
                </a:cubicBezTo>
                <a:lnTo>
                  <a:pt x="751170" y="310811"/>
                </a:lnTo>
                <a:lnTo>
                  <a:pt x="752853" y="303832"/>
                </a:lnTo>
                <a:cubicBezTo>
                  <a:pt x="757152" y="294466"/>
                  <a:pt x="763602" y="284650"/>
                  <a:pt x="772201" y="274384"/>
                </a:cubicBezTo>
                <a:cubicBezTo>
                  <a:pt x="790734" y="252652"/>
                  <a:pt x="808466" y="241786"/>
                  <a:pt x="825398" y="241786"/>
                </a:cubicBezTo>
                <a:cubicBezTo>
                  <a:pt x="839397" y="241786"/>
                  <a:pt x="846397" y="248052"/>
                  <a:pt x="846397" y="260585"/>
                </a:cubicBezTo>
                <a:cubicBezTo>
                  <a:pt x="846397" y="264984"/>
                  <a:pt x="844730" y="270584"/>
                  <a:pt x="841397" y="277383"/>
                </a:cubicBezTo>
                <a:cubicBezTo>
                  <a:pt x="840064" y="280317"/>
                  <a:pt x="838697" y="282816"/>
                  <a:pt x="837297" y="284883"/>
                </a:cubicBezTo>
                <a:cubicBezTo>
                  <a:pt x="835898" y="286950"/>
                  <a:pt x="834664" y="288649"/>
                  <a:pt x="833598" y="289983"/>
                </a:cubicBezTo>
                <a:cubicBezTo>
                  <a:pt x="832264" y="291316"/>
                  <a:pt x="831198" y="291983"/>
                  <a:pt x="830398" y="291983"/>
                </a:cubicBezTo>
                <a:cubicBezTo>
                  <a:pt x="827598" y="291983"/>
                  <a:pt x="827331" y="289983"/>
                  <a:pt x="829598" y="285983"/>
                </a:cubicBezTo>
                <a:cubicBezTo>
                  <a:pt x="832531" y="280517"/>
                  <a:pt x="833998" y="275984"/>
                  <a:pt x="833998" y="272384"/>
                </a:cubicBezTo>
                <a:cubicBezTo>
                  <a:pt x="833998" y="267184"/>
                  <a:pt x="830864" y="264584"/>
                  <a:pt x="824598" y="264584"/>
                </a:cubicBezTo>
                <a:cubicBezTo>
                  <a:pt x="816465" y="264584"/>
                  <a:pt x="808133" y="267851"/>
                  <a:pt x="799600" y="274384"/>
                </a:cubicBezTo>
                <a:cubicBezTo>
                  <a:pt x="794133" y="278517"/>
                  <a:pt x="789234" y="283183"/>
                  <a:pt x="784901" y="288383"/>
                </a:cubicBezTo>
                <a:cubicBezTo>
                  <a:pt x="780568" y="293582"/>
                  <a:pt x="776901" y="298915"/>
                  <a:pt x="773901" y="304382"/>
                </a:cubicBezTo>
                <a:cubicBezTo>
                  <a:pt x="770902" y="309848"/>
                  <a:pt x="768502" y="315315"/>
                  <a:pt x="766702" y="320781"/>
                </a:cubicBezTo>
                <a:cubicBezTo>
                  <a:pt x="764902" y="326247"/>
                  <a:pt x="764002" y="331447"/>
                  <a:pt x="764002" y="336380"/>
                </a:cubicBezTo>
                <a:cubicBezTo>
                  <a:pt x="764002" y="352112"/>
                  <a:pt x="772201" y="359978"/>
                  <a:pt x="788600" y="359978"/>
                </a:cubicBezTo>
                <a:cubicBezTo>
                  <a:pt x="797267" y="359978"/>
                  <a:pt x="807799" y="357579"/>
                  <a:pt x="820198" y="352779"/>
                </a:cubicBezTo>
                <a:cubicBezTo>
                  <a:pt x="836864" y="345846"/>
                  <a:pt x="854596" y="332580"/>
                  <a:pt x="873395" y="312981"/>
                </a:cubicBezTo>
                <a:cubicBezTo>
                  <a:pt x="876062" y="310181"/>
                  <a:pt x="878262" y="308782"/>
                  <a:pt x="879995" y="308782"/>
                </a:cubicBezTo>
                <a:cubicBezTo>
                  <a:pt x="881328" y="309448"/>
                  <a:pt x="881995" y="310448"/>
                  <a:pt x="881995" y="311781"/>
                </a:cubicBezTo>
                <a:cubicBezTo>
                  <a:pt x="881995" y="313381"/>
                  <a:pt x="881328" y="315115"/>
                  <a:pt x="879995" y="316981"/>
                </a:cubicBezTo>
                <a:cubicBezTo>
                  <a:pt x="846664" y="352046"/>
                  <a:pt x="814132" y="369578"/>
                  <a:pt x="782401" y="369578"/>
                </a:cubicBezTo>
                <a:cubicBezTo>
                  <a:pt x="758402" y="369578"/>
                  <a:pt x="746403" y="356579"/>
                  <a:pt x="746403" y="330580"/>
                </a:cubicBezTo>
                <a:lnTo>
                  <a:pt x="750115" y="315184"/>
                </a:lnTo>
                <a:lnTo>
                  <a:pt x="749017" y="317381"/>
                </a:lnTo>
                <a:cubicBezTo>
                  <a:pt x="717419" y="351246"/>
                  <a:pt x="690420" y="367111"/>
                  <a:pt x="668022" y="364978"/>
                </a:cubicBezTo>
                <a:cubicBezTo>
                  <a:pt x="662289" y="364712"/>
                  <a:pt x="656956" y="361578"/>
                  <a:pt x="652023" y="355579"/>
                </a:cubicBezTo>
                <a:cubicBezTo>
                  <a:pt x="646290" y="349046"/>
                  <a:pt x="643423" y="340713"/>
                  <a:pt x="643423" y="330580"/>
                </a:cubicBezTo>
                <a:cubicBezTo>
                  <a:pt x="643423" y="326181"/>
                  <a:pt x="644090" y="320981"/>
                  <a:pt x="645423" y="314981"/>
                </a:cubicBezTo>
                <a:cubicBezTo>
                  <a:pt x="625424" y="338713"/>
                  <a:pt x="610025" y="353179"/>
                  <a:pt x="599226" y="358379"/>
                </a:cubicBezTo>
                <a:cubicBezTo>
                  <a:pt x="592560" y="361445"/>
                  <a:pt x="586760" y="362978"/>
                  <a:pt x="581827" y="362978"/>
                </a:cubicBezTo>
                <a:cubicBezTo>
                  <a:pt x="569294" y="362978"/>
                  <a:pt x="563028" y="355845"/>
                  <a:pt x="563028" y="341580"/>
                </a:cubicBezTo>
                <a:cubicBezTo>
                  <a:pt x="563028" y="337780"/>
                  <a:pt x="563511" y="333593"/>
                  <a:pt x="564478" y="329018"/>
                </a:cubicBezTo>
                <a:lnTo>
                  <a:pt x="567977" y="317043"/>
                </a:lnTo>
                <a:lnTo>
                  <a:pt x="547168" y="336930"/>
                </a:lnTo>
                <a:cubicBezTo>
                  <a:pt x="527319" y="354029"/>
                  <a:pt x="510545" y="362578"/>
                  <a:pt x="496846" y="362578"/>
                </a:cubicBezTo>
                <a:cubicBezTo>
                  <a:pt x="489113" y="362578"/>
                  <a:pt x="483247" y="356312"/>
                  <a:pt x="479247" y="343779"/>
                </a:cubicBezTo>
                <a:cubicBezTo>
                  <a:pt x="477914" y="338846"/>
                  <a:pt x="476614" y="333913"/>
                  <a:pt x="475347" y="328980"/>
                </a:cubicBezTo>
                <a:cubicBezTo>
                  <a:pt x="474081" y="324047"/>
                  <a:pt x="472781" y="319114"/>
                  <a:pt x="471448" y="314181"/>
                </a:cubicBezTo>
                <a:cubicBezTo>
                  <a:pt x="468381" y="306848"/>
                  <a:pt x="464115" y="303182"/>
                  <a:pt x="458648" y="303182"/>
                </a:cubicBezTo>
                <a:cubicBezTo>
                  <a:pt x="453715" y="303182"/>
                  <a:pt x="448116" y="305782"/>
                  <a:pt x="441850" y="310981"/>
                </a:cubicBezTo>
                <a:cubicBezTo>
                  <a:pt x="433983" y="316981"/>
                  <a:pt x="424850" y="326780"/>
                  <a:pt x="414451" y="340380"/>
                </a:cubicBezTo>
                <a:cubicBezTo>
                  <a:pt x="412318" y="343446"/>
                  <a:pt x="410018" y="346613"/>
                  <a:pt x="407552" y="349879"/>
                </a:cubicBezTo>
                <a:cubicBezTo>
                  <a:pt x="405085" y="353146"/>
                  <a:pt x="402785" y="356245"/>
                  <a:pt x="400652" y="359178"/>
                </a:cubicBezTo>
                <a:cubicBezTo>
                  <a:pt x="395719" y="362512"/>
                  <a:pt x="391586" y="364178"/>
                  <a:pt x="388253" y="364178"/>
                </a:cubicBezTo>
                <a:cubicBezTo>
                  <a:pt x="381986" y="364178"/>
                  <a:pt x="378853" y="359112"/>
                  <a:pt x="378853" y="348979"/>
                </a:cubicBezTo>
                <a:cubicBezTo>
                  <a:pt x="378853" y="345113"/>
                  <a:pt x="379520" y="340780"/>
                  <a:pt x="380853" y="335980"/>
                </a:cubicBezTo>
                <a:cubicBezTo>
                  <a:pt x="384720" y="323847"/>
                  <a:pt x="389986" y="309248"/>
                  <a:pt x="396652" y="292183"/>
                </a:cubicBezTo>
                <a:cubicBezTo>
                  <a:pt x="403319" y="275117"/>
                  <a:pt x="411718" y="255451"/>
                  <a:pt x="421851" y="233186"/>
                </a:cubicBezTo>
                <a:cubicBezTo>
                  <a:pt x="445849" y="178256"/>
                  <a:pt x="466315" y="138392"/>
                  <a:pt x="483247" y="113593"/>
                </a:cubicBezTo>
                <a:lnTo>
                  <a:pt x="491485" y="103146"/>
                </a:lnTo>
                <a:lnTo>
                  <a:pt x="482424" y="102294"/>
                </a:lnTo>
                <a:cubicBezTo>
                  <a:pt x="465491" y="99694"/>
                  <a:pt x="448293" y="96061"/>
                  <a:pt x="430827" y="91395"/>
                </a:cubicBezTo>
                <a:cubicBezTo>
                  <a:pt x="422827" y="108594"/>
                  <a:pt x="415028" y="125593"/>
                  <a:pt x="407428" y="142392"/>
                </a:cubicBezTo>
                <a:cubicBezTo>
                  <a:pt x="399829" y="159191"/>
                  <a:pt x="392163" y="176190"/>
                  <a:pt x="384430" y="193389"/>
                </a:cubicBezTo>
                <a:cubicBezTo>
                  <a:pt x="370564" y="221787"/>
                  <a:pt x="357565" y="246752"/>
                  <a:pt x="345432" y="268284"/>
                </a:cubicBezTo>
                <a:cubicBezTo>
                  <a:pt x="333299" y="289816"/>
                  <a:pt x="321500" y="308382"/>
                  <a:pt x="310034" y="323981"/>
                </a:cubicBezTo>
                <a:cubicBezTo>
                  <a:pt x="303101" y="333580"/>
                  <a:pt x="296168" y="342546"/>
                  <a:pt x="289236" y="350879"/>
                </a:cubicBezTo>
                <a:cubicBezTo>
                  <a:pt x="282303" y="359212"/>
                  <a:pt x="275036" y="366911"/>
                  <a:pt x="267437" y="373978"/>
                </a:cubicBezTo>
                <a:cubicBezTo>
                  <a:pt x="283169" y="378644"/>
                  <a:pt x="300368" y="379311"/>
                  <a:pt x="319034" y="375977"/>
                </a:cubicBezTo>
                <a:cubicBezTo>
                  <a:pt x="323033" y="375178"/>
                  <a:pt x="327100" y="374111"/>
                  <a:pt x="331233" y="372778"/>
                </a:cubicBezTo>
                <a:cubicBezTo>
                  <a:pt x="335366" y="371444"/>
                  <a:pt x="339266" y="369745"/>
                  <a:pt x="342932" y="367678"/>
                </a:cubicBezTo>
                <a:cubicBezTo>
                  <a:pt x="346599" y="365611"/>
                  <a:pt x="349932" y="363478"/>
                  <a:pt x="352932" y="361278"/>
                </a:cubicBezTo>
                <a:cubicBezTo>
                  <a:pt x="355931" y="359078"/>
                  <a:pt x="358231" y="356779"/>
                  <a:pt x="359831" y="354379"/>
                </a:cubicBezTo>
                <a:cubicBezTo>
                  <a:pt x="360231" y="353579"/>
                  <a:pt x="361098" y="353179"/>
                  <a:pt x="362431" y="353179"/>
                </a:cubicBezTo>
                <a:cubicBezTo>
                  <a:pt x="364298" y="353179"/>
                  <a:pt x="365231" y="353979"/>
                  <a:pt x="365231" y="355579"/>
                </a:cubicBezTo>
                <a:cubicBezTo>
                  <a:pt x="365231" y="360245"/>
                  <a:pt x="358831" y="365711"/>
                  <a:pt x="346032" y="371978"/>
                </a:cubicBezTo>
                <a:cubicBezTo>
                  <a:pt x="335366" y="377444"/>
                  <a:pt x="326767" y="380710"/>
                  <a:pt x="320234" y="381777"/>
                </a:cubicBezTo>
                <a:cubicBezTo>
                  <a:pt x="316101" y="382310"/>
                  <a:pt x="312067" y="382777"/>
                  <a:pt x="308134" y="383177"/>
                </a:cubicBezTo>
                <a:cubicBezTo>
                  <a:pt x="304201" y="383577"/>
                  <a:pt x="300302" y="383777"/>
                  <a:pt x="296435" y="383777"/>
                </a:cubicBezTo>
                <a:cubicBezTo>
                  <a:pt x="284169" y="383777"/>
                  <a:pt x="272837" y="382044"/>
                  <a:pt x="262437" y="378577"/>
                </a:cubicBezTo>
                <a:cubicBezTo>
                  <a:pt x="215240" y="422441"/>
                  <a:pt x="163910" y="444373"/>
                  <a:pt x="108447" y="444373"/>
                </a:cubicBezTo>
                <a:cubicBezTo>
                  <a:pt x="89648" y="444373"/>
                  <a:pt x="75049" y="439174"/>
                  <a:pt x="64649" y="428774"/>
                </a:cubicBezTo>
                <a:cubicBezTo>
                  <a:pt x="55316" y="419575"/>
                  <a:pt x="50650" y="407576"/>
                  <a:pt x="50650" y="392776"/>
                </a:cubicBezTo>
                <a:cubicBezTo>
                  <a:pt x="50650" y="371578"/>
                  <a:pt x="59516" y="352912"/>
                  <a:pt x="77248" y="336780"/>
                </a:cubicBezTo>
                <a:cubicBezTo>
                  <a:pt x="79248" y="334780"/>
                  <a:pt x="81182" y="333780"/>
                  <a:pt x="83048" y="333780"/>
                </a:cubicBezTo>
                <a:cubicBezTo>
                  <a:pt x="84915" y="333780"/>
                  <a:pt x="85848" y="334780"/>
                  <a:pt x="85848" y="336780"/>
                </a:cubicBezTo>
                <a:cubicBezTo>
                  <a:pt x="85848" y="339180"/>
                  <a:pt x="84648" y="341313"/>
                  <a:pt x="82248" y="343179"/>
                </a:cubicBezTo>
                <a:cubicBezTo>
                  <a:pt x="69449" y="354379"/>
                  <a:pt x="63049" y="368711"/>
                  <a:pt x="63049" y="386177"/>
                </a:cubicBezTo>
                <a:cubicBezTo>
                  <a:pt x="63049" y="397776"/>
                  <a:pt x="66582" y="407376"/>
                  <a:pt x="73649" y="414975"/>
                </a:cubicBezTo>
                <a:cubicBezTo>
                  <a:pt x="81248" y="423375"/>
                  <a:pt x="92848" y="427574"/>
                  <a:pt x="108447" y="427574"/>
                </a:cubicBezTo>
                <a:cubicBezTo>
                  <a:pt x="146444" y="427574"/>
                  <a:pt x="187842" y="405909"/>
                  <a:pt x="232639" y="362578"/>
                </a:cubicBezTo>
                <a:cubicBezTo>
                  <a:pt x="229039" y="359778"/>
                  <a:pt x="225739" y="356812"/>
                  <a:pt x="222740" y="353679"/>
                </a:cubicBezTo>
                <a:cubicBezTo>
                  <a:pt x="219740" y="350546"/>
                  <a:pt x="216707" y="347246"/>
                  <a:pt x="213640" y="343779"/>
                </a:cubicBezTo>
                <a:cubicBezTo>
                  <a:pt x="194041" y="367511"/>
                  <a:pt x="176309" y="386444"/>
                  <a:pt x="160443" y="400576"/>
                </a:cubicBezTo>
                <a:cubicBezTo>
                  <a:pt x="159910" y="401109"/>
                  <a:pt x="159243" y="401376"/>
                  <a:pt x="158444" y="401376"/>
                </a:cubicBezTo>
                <a:cubicBezTo>
                  <a:pt x="156844" y="401376"/>
                  <a:pt x="156044" y="400443"/>
                  <a:pt x="156044" y="398576"/>
                </a:cubicBezTo>
                <a:cubicBezTo>
                  <a:pt x="156044" y="397776"/>
                  <a:pt x="156310" y="397110"/>
                  <a:pt x="156844" y="396576"/>
                </a:cubicBezTo>
                <a:cubicBezTo>
                  <a:pt x="164710" y="389377"/>
                  <a:pt x="173076" y="381077"/>
                  <a:pt x="181942" y="371678"/>
                </a:cubicBezTo>
                <a:cubicBezTo>
                  <a:pt x="190808" y="362278"/>
                  <a:pt x="200174" y="351446"/>
                  <a:pt x="210040" y="339180"/>
                </a:cubicBezTo>
                <a:cubicBezTo>
                  <a:pt x="183509" y="304249"/>
                  <a:pt x="170243" y="257851"/>
                  <a:pt x="170243" y="199988"/>
                </a:cubicBezTo>
                <a:cubicBezTo>
                  <a:pt x="170243" y="184389"/>
                  <a:pt x="171509" y="169790"/>
                  <a:pt x="174043" y="156191"/>
                </a:cubicBezTo>
                <a:cubicBezTo>
                  <a:pt x="180042" y="120060"/>
                  <a:pt x="190975" y="89195"/>
                  <a:pt x="206841" y="63597"/>
                </a:cubicBezTo>
                <a:cubicBezTo>
                  <a:pt x="201108" y="63330"/>
                  <a:pt x="195508" y="63130"/>
                  <a:pt x="190042" y="62997"/>
                </a:cubicBezTo>
                <a:cubicBezTo>
                  <a:pt x="184575" y="62863"/>
                  <a:pt x="179109" y="62797"/>
                  <a:pt x="173643" y="62797"/>
                </a:cubicBezTo>
                <a:cubicBezTo>
                  <a:pt x="70049" y="62797"/>
                  <a:pt x="16519" y="84595"/>
                  <a:pt x="13052" y="128193"/>
                </a:cubicBezTo>
                <a:cubicBezTo>
                  <a:pt x="11053" y="151391"/>
                  <a:pt x="24252" y="171723"/>
                  <a:pt x="52650" y="189189"/>
                </a:cubicBezTo>
                <a:cubicBezTo>
                  <a:pt x="75049" y="202921"/>
                  <a:pt x="95847" y="210588"/>
                  <a:pt x="115046" y="212187"/>
                </a:cubicBezTo>
                <a:cubicBezTo>
                  <a:pt x="117979" y="212454"/>
                  <a:pt x="122912" y="212187"/>
                  <a:pt x="129845" y="211388"/>
                </a:cubicBezTo>
                <a:cubicBezTo>
                  <a:pt x="136112" y="210321"/>
                  <a:pt x="140978" y="209788"/>
                  <a:pt x="144444" y="209788"/>
                </a:cubicBezTo>
                <a:cubicBezTo>
                  <a:pt x="146444" y="209788"/>
                  <a:pt x="147444" y="210321"/>
                  <a:pt x="147444" y="211388"/>
                </a:cubicBezTo>
                <a:cubicBezTo>
                  <a:pt x="147444" y="213787"/>
                  <a:pt x="144578" y="216254"/>
                  <a:pt x="138845" y="218787"/>
                </a:cubicBezTo>
                <a:cubicBezTo>
                  <a:pt x="131645" y="221987"/>
                  <a:pt x="123046" y="223587"/>
                  <a:pt x="113046" y="223587"/>
                </a:cubicBezTo>
                <a:cubicBezTo>
                  <a:pt x="103447" y="223587"/>
                  <a:pt x="93714" y="222253"/>
                  <a:pt x="83848" y="219587"/>
                </a:cubicBezTo>
                <a:cubicBezTo>
                  <a:pt x="61183" y="214121"/>
                  <a:pt x="41784" y="203588"/>
                  <a:pt x="25652" y="187989"/>
                </a:cubicBezTo>
                <a:cubicBezTo>
                  <a:pt x="6853" y="170257"/>
                  <a:pt x="-1613" y="150591"/>
                  <a:pt x="253" y="128993"/>
                </a:cubicBezTo>
                <a:cubicBezTo>
                  <a:pt x="5453" y="67396"/>
                  <a:pt x="61449" y="36598"/>
                  <a:pt x="168243" y="36598"/>
                </a:cubicBezTo>
                <a:cubicBezTo>
                  <a:pt x="185709" y="36598"/>
                  <a:pt x="204574" y="37398"/>
                  <a:pt x="224839" y="38998"/>
                </a:cubicBezTo>
                <a:cubicBezTo>
                  <a:pt x="246571" y="14733"/>
                  <a:pt x="269903" y="2600"/>
                  <a:pt x="294835" y="2600"/>
                </a:cubicBezTo>
                <a:close/>
                <a:moveTo>
                  <a:pt x="2749285" y="0"/>
                </a:moveTo>
                <a:cubicBezTo>
                  <a:pt x="2765151" y="0"/>
                  <a:pt x="2778550" y="5867"/>
                  <a:pt x="2789483" y="17599"/>
                </a:cubicBezTo>
                <a:cubicBezTo>
                  <a:pt x="2801482" y="30532"/>
                  <a:pt x="2808148" y="48731"/>
                  <a:pt x="2809481" y="72196"/>
                </a:cubicBezTo>
                <a:cubicBezTo>
                  <a:pt x="2818815" y="73796"/>
                  <a:pt x="2827847" y="75629"/>
                  <a:pt x="2836580" y="77696"/>
                </a:cubicBezTo>
                <a:cubicBezTo>
                  <a:pt x="2845313" y="79762"/>
                  <a:pt x="2853945" y="81862"/>
                  <a:pt x="2862478" y="83995"/>
                </a:cubicBezTo>
                <a:cubicBezTo>
                  <a:pt x="2867011" y="79329"/>
                  <a:pt x="2871878" y="76729"/>
                  <a:pt x="2877077" y="76196"/>
                </a:cubicBezTo>
                <a:cubicBezTo>
                  <a:pt x="2883077" y="76196"/>
                  <a:pt x="2886077" y="78662"/>
                  <a:pt x="2886077" y="83595"/>
                </a:cubicBezTo>
                <a:cubicBezTo>
                  <a:pt x="2886077" y="85462"/>
                  <a:pt x="2885543" y="87395"/>
                  <a:pt x="2884477" y="89395"/>
                </a:cubicBezTo>
                <a:lnTo>
                  <a:pt x="2884077" y="90195"/>
                </a:lnTo>
                <a:cubicBezTo>
                  <a:pt x="2889810" y="92061"/>
                  <a:pt x="2895543" y="93828"/>
                  <a:pt x="2901276" y="95495"/>
                </a:cubicBezTo>
                <a:cubicBezTo>
                  <a:pt x="2907009" y="97161"/>
                  <a:pt x="2912742" y="98928"/>
                  <a:pt x="2918475" y="100794"/>
                </a:cubicBezTo>
                <a:cubicBezTo>
                  <a:pt x="2925275" y="102661"/>
                  <a:pt x="2931541" y="104294"/>
                  <a:pt x="2937274" y="105694"/>
                </a:cubicBezTo>
                <a:cubicBezTo>
                  <a:pt x="2943007" y="107094"/>
                  <a:pt x="2948473" y="108194"/>
                  <a:pt x="2953673" y="108994"/>
                </a:cubicBezTo>
                <a:cubicBezTo>
                  <a:pt x="2965139" y="110594"/>
                  <a:pt x="2972138" y="111394"/>
                  <a:pt x="2974671" y="111394"/>
                </a:cubicBezTo>
                <a:cubicBezTo>
                  <a:pt x="2982537" y="111394"/>
                  <a:pt x="2987871" y="108794"/>
                  <a:pt x="2990671" y="103594"/>
                </a:cubicBezTo>
                <a:cubicBezTo>
                  <a:pt x="2991471" y="102527"/>
                  <a:pt x="2992404" y="101994"/>
                  <a:pt x="2993470" y="101994"/>
                </a:cubicBezTo>
                <a:cubicBezTo>
                  <a:pt x="2995870" y="101994"/>
                  <a:pt x="2997070" y="103261"/>
                  <a:pt x="2997070" y="105794"/>
                </a:cubicBezTo>
                <a:cubicBezTo>
                  <a:pt x="2997070" y="106594"/>
                  <a:pt x="2996937" y="107261"/>
                  <a:pt x="2996670" y="107794"/>
                </a:cubicBezTo>
                <a:cubicBezTo>
                  <a:pt x="2990937" y="116460"/>
                  <a:pt x="2980738" y="120793"/>
                  <a:pt x="2966072" y="120793"/>
                </a:cubicBezTo>
                <a:cubicBezTo>
                  <a:pt x="2953539" y="120793"/>
                  <a:pt x="2938674" y="118660"/>
                  <a:pt x="2921475" y="114393"/>
                </a:cubicBezTo>
                <a:cubicBezTo>
                  <a:pt x="2920541" y="114127"/>
                  <a:pt x="2916541" y="112894"/>
                  <a:pt x="2909475" y="110694"/>
                </a:cubicBezTo>
                <a:cubicBezTo>
                  <a:pt x="2902409" y="108494"/>
                  <a:pt x="2891877" y="105461"/>
                  <a:pt x="2877877" y="101594"/>
                </a:cubicBezTo>
                <a:cubicBezTo>
                  <a:pt x="2865878" y="126126"/>
                  <a:pt x="2848279" y="162990"/>
                  <a:pt x="2825081" y="212187"/>
                </a:cubicBezTo>
                <a:cubicBezTo>
                  <a:pt x="2828414" y="212721"/>
                  <a:pt x="2832613" y="213487"/>
                  <a:pt x="2837680" y="214487"/>
                </a:cubicBezTo>
                <a:cubicBezTo>
                  <a:pt x="2842746" y="215487"/>
                  <a:pt x="2848679" y="216654"/>
                  <a:pt x="2855479" y="217987"/>
                </a:cubicBezTo>
                <a:cubicBezTo>
                  <a:pt x="2860945" y="218520"/>
                  <a:pt x="2865778" y="219454"/>
                  <a:pt x="2869978" y="220787"/>
                </a:cubicBezTo>
                <a:cubicBezTo>
                  <a:pt x="2874177" y="222120"/>
                  <a:pt x="2878077" y="223787"/>
                  <a:pt x="2881677" y="225787"/>
                </a:cubicBezTo>
                <a:cubicBezTo>
                  <a:pt x="2888743" y="229520"/>
                  <a:pt x="2888743" y="231386"/>
                  <a:pt x="2881677" y="231386"/>
                </a:cubicBezTo>
                <a:cubicBezTo>
                  <a:pt x="2874877" y="231386"/>
                  <a:pt x="2865011" y="230053"/>
                  <a:pt x="2852079" y="227387"/>
                </a:cubicBezTo>
                <a:cubicBezTo>
                  <a:pt x="2844479" y="226053"/>
                  <a:pt x="2838146" y="224887"/>
                  <a:pt x="2833080" y="223887"/>
                </a:cubicBezTo>
                <a:cubicBezTo>
                  <a:pt x="2828014" y="222887"/>
                  <a:pt x="2824147" y="222253"/>
                  <a:pt x="2821481" y="221987"/>
                </a:cubicBezTo>
                <a:cubicBezTo>
                  <a:pt x="2796016" y="280783"/>
                  <a:pt x="2759418" y="325847"/>
                  <a:pt x="2711687" y="357179"/>
                </a:cubicBezTo>
                <a:cubicBezTo>
                  <a:pt x="2663957" y="388910"/>
                  <a:pt x="2610160" y="404376"/>
                  <a:pt x="2550297" y="403576"/>
                </a:cubicBezTo>
                <a:cubicBezTo>
                  <a:pt x="2519499" y="403176"/>
                  <a:pt x="2495767" y="397368"/>
                  <a:pt x="2479102" y="386152"/>
                </a:cubicBezTo>
                <a:cubicBezTo>
                  <a:pt x="2463769" y="376405"/>
                  <a:pt x="2456103" y="363852"/>
                  <a:pt x="2456103" y="348495"/>
                </a:cubicBezTo>
                <a:cubicBezTo>
                  <a:pt x="2456103" y="340352"/>
                  <a:pt x="2458303" y="332407"/>
                  <a:pt x="2462703" y="324662"/>
                </a:cubicBezTo>
                <a:cubicBezTo>
                  <a:pt x="2482301" y="287810"/>
                  <a:pt x="2533498" y="269784"/>
                  <a:pt x="2616293" y="270584"/>
                </a:cubicBezTo>
                <a:cubicBezTo>
                  <a:pt x="2628559" y="270855"/>
                  <a:pt x="2639059" y="271602"/>
                  <a:pt x="2647791" y="272824"/>
                </a:cubicBezTo>
                <a:cubicBezTo>
                  <a:pt x="2656524" y="274047"/>
                  <a:pt x="2663624" y="276086"/>
                  <a:pt x="2669090" y="278940"/>
                </a:cubicBezTo>
                <a:cubicBezTo>
                  <a:pt x="2674556" y="281902"/>
                  <a:pt x="2677289" y="284383"/>
                  <a:pt x="2677289" y="286383"/>
                </a:cubicBezTo>
                <a:cubicBezTo>
                  <a:pt x="2677289" y="287450"/>
                  <a:pt x="2676490" y="287983"/>
                  <a:pt x="2674890" y="287983"/>
                </a:cubicBezTo>
                <a:cubicBezTo>
                  <a:pt x="2673690" y="287983"/>
                  <a:pt x="2671490" y="287316"/>
                  <a:pt x="2668290" y="285983"/>
                </a:cubicBezTo>
                <a:cubicBezTo>
                  <a:pt x="2663091" y="283183"/>
                  <a:pt x="2645891" y="281650"/>
                  <a:pt x="2616693" y="281383"/>
                </a:cubicBezTo>
                <a:cubicBezTo>
                  <a:pt x="2549231" y="280317"/>
                  <a:pt x="2504167" y="296049"/>
                  <a:pt x="2481501" y="328580"/>
                </a:cubicBezTo>
                <a:cubicBezTo>
                  <a:pt x="2476302" y="336180"/>
                  <a:pt x="2473702" y="343779"/>
                  <a:pt x="2473702" y="351379"/>
                </a:cubicBezTo>
                <a:cubicBezTo>
                  <a:pt x="2473702" y="362312"/>
                  <a:pt x="2479035" y="371044"/>
                  <a:pt x="2489701" y="377577"/>
                </a:cubicBezTo>
                <a:cubicBezTo>
                  <a:pt x="2501434" y="385310"/>
                  <a:pt x="2519299" y="389443"/>
                  <a:pt x="2543298" y="389977"/>
                </a:cubicBezTo>
                <a:cubicBezTo>
                  <a:pt x="2606627" y="390777"/>
                  <a:pt x="2659757" y="375644"/>
                  <a:pt x="2702688" y="344579"/>
                </a:cubicBezTo>
                <a:cubicBezTo>
                  <a:pt x="2739752" y="317514"/>
                  <a:pt x="2771017" y="276384"/>
                  <a:pt x="2796482" y="221187"/>
                </a:cubicBezTo>
                <a:cubicBezTo>
                  <a:pt x="2790483" y="220120"/>
                  <a:pt x="2782017" y="219720"/>
                  <a:pt x="2771084" y="219987"/>
                </a:cubicBezTo>
                <a:cubicBezTo>
                  <a:pt x="2747085" y="266118"/>
                  <a:pt x="2717887" y="303115"/>
                  <a:pt x="2683489" y="330980"/>
                </a:cubicBezTo>
                <a:cubicBezTo>
                  <a:pt x="2644958" y="362445"/>
                  <a:pt x="2604827" y="377044"/>
                  <a:pt x="2563097" y="374778"/>
                </a:cubicBezTo>
                <a:cubicBezTo>
                  <a:pt x="2561363" y="374244"/>
                  <a:pt x="2560630" y="373444"/>
                  <a:pt x="2560897" y="372378"/>
                </a:cubicBezTo>
                <a:cubicBezTo>
                  <a:pt x="2561430" y="371044"/>
                  <a:pt x="2562297" y="370378"/>
                  <a:pt x="2563497" y="370378"/>
                </a:cubicBezTo>
                <a:cubicBezTo>
                  <a:pt x="2602161" y="371178"/>
                  <a:pt x="2639825" y="356379"/>
                  <a:pt x="2676490" y="325981"/>
                </a:cubicBezTo>
                <a:cubicBezTo>
                  <a:pt x="2708621" y="299582"/>
                  <a:pt x="2736219" y="264384"/>
                  <a:pt x="2759285" y="220387"/>
                </a:cubicBezTo>
                <a:cubicBezTo>
                  <a:pt x="2738219" y="221720"/>
                  <a:pt x="2714821" y="224187"/>
                  <a:pt x="2689089" y="227786"/>
                </a:cubicBezTo>
                <a:cubicBezTo>
                  <a:pt x="2663757" y="231653"/>
                  <a:pt x="2646558" y="234919"/>
                  <a:pt x="2637492" y="237586"/>
                </a:cubicBezTo>
                <a:cubicBezTo>
                  <a:pt x="2634292" y="238652"/>
                  <a:pt x="2631426" y="239186"/>
                  <a:pt x="2628893" y="239186"/>
                </a:cubicBezTo>
                <a:cubicBezTo>
                  <a:pt x="2624226" y="239186"/>
                  <a:pt x="2625093" y="235919"/>
                  <a:pt x="2631493" y="229386"/>
                </a:cubicBezTo>
                <a:cubicBezTo>
                  <a:pt x="2636559" y="223653"/>
                  <a:pt x="2641425" y="219587"/>
                  <a:pt x="2646091" y="217187"/>
                </a:cubicBezTo>
                <a:cubicBezTo>
                  <a:pt x="2657824" y="210254"/>
                  <a:pt x="2685423" y="206788"/>
                  <a:pt x="2728887" y="206788"/>
                </a:cubicBezTo>
                <a:cubicBezTo>
                  <a:pt x="2734886" y="206788"/>
                  <a:pt x="2740952" y="206888"/>
                  <a:pt x="2747085" y="207088"/>
                </a:cubicBezTo>
                <a:cubicBezTo>
                  <a:pt x="2753219" y="207288"/>
                  <a:pt x="2759418" y="207521"/>
                  <a:pt x="2765684" y="207788"/>
                </a:cubicBezTo>
                <a:cubicBezTo>
                  <a:pt x="2776617" y="185389"/>
                  <a:pt x="2784883" y="163857"/>
                  <a:pt x="2790483" y="143192"/>
                </a:cubicBezTo>
                <a:cubicBezTo>
                  <a:pt x="2796082" y="122526"/>
                  <a:pt x="2799149" y="102794"/>
                  <a:pt x="2799682" y="83995"/>
                </a:cubicBezTo>
                <a:cubicBezTo>
                  <a:pt x="2780083" y="81062"/>
                  <a:pt x="2760851" y="79096"/>
                  <a:pt x="2741986" y="78096"/>
                </a:cubicBezTo>
                <a:cubicBezTo>
                  <a:pt x="2723120" y="77096"/>
                  <a:pt x="2704421" y="77129"/>
                  <a:pt x="2685889" y="78196"/>
                </a:cubicBezTo>
                <a:cubicBezTo>
                  <a:pt x="2685623" y="80995"/>
                  <a:pt x="2685423" y="83695"/>
                  <a:pt x="2685289" y="86295"/>
                </a:cubicBezTo>
                <a:cubicBezTo>
                  <a:pt x="2685156" y="88895"/>
                  <a:pt x="2685089" y="91528"/>
                  <a:pt x="2685089" y="94195"/>
                </a:cubicBezTo>
                <a:cubicBezTo>
                  <a:pt x="2685089" y="132459"/>
                  <a:pt x="2700755" y="162390"/>
                  <a:pt x="2732086" y="183989"/>
                </a:cubicBezTo>
                <a:cubicBezTo>
                  <a:pt x="2733286" y="184789"/>
                  <a:pt x="2733419" y="185856"/>
                  <a:pt x="2732486" y="187189"/>
                </a:cubicBezTo>
                <a:cubicBezTo>
                  <a:pt x="2731686" y="188522"/>
                  <a:pt x="2730753" y="188656"/>
                  <a:pt x="2729687" y="187589"/>
                </a:cubicBezTo>
                <a:cubicBezTo>
                  <a:pt x="2711687" y="175323"/>
                  <a:pt x="2697755" y="160324"/>
                  <a:pt x="2687889" y="142592"/>
                </a:cubicBezTo>
                <a:cubicBezTo>
                  <a:pt x="2678956" y="125926"/>
                  <a:pt x="2674490" y="108460"/>
                  <a:pt x="2674490" y="90195"/>
                </a:cubicBezTo>
                <a:cubicBezTo>
                  <a:pt x="2674490" y="88195"/>
                  <a:pt x="2674490" y="86328"/>
                  <a:pt x="2674490" y="84595"/>
                </a:cubicBezTo>
                <a:cubicBezTo>
                  <a:pt x="2674490" y="82862"/>
                  <a:pt x="2674623" y="80995"/>
                  <a:pt x="2674890" y="78996"/>
                </a:cubicBezTo>
                <a:cubicBezTo>
                  <a:pt x="2644225" y="81795"/>
                  <a:pt x="2616560" y="87428"/>
                  <a:pt x="2591895" y="95895"/>
                </a:cubicBezTo>
                <a:cubicBezTo>
                  <a:pt x="2567230" y="104361"/>
                  <a:pt x="2547764" y="114727"/>
                  <a:pt x="2533498" y="126993"/>
                </a:cubicBezTo>
                <a:cubicBezTo>
                  <a:pt x="2521233" y="137659"/>
                  <a:pt x="2515099" y="147658"/>
                  <a:pt x="2515099" y="156991"/>
                </a:cubicBezTo>
                <a:cubicBezTo>
                  <a:pt x="2515099" y="168457"/>
                  <a:pt x="2523433" y="174190"/>
                  <a:pt x="2540098" y="174190"/>
                </a:cubicBezTo>
                <a:cubicBezTo>
                  <a:pt x="2546897" y="174190"/>
                  <a:pt x="2554831" y="172923"/>
                  <a:pt x="2563897" y="170390"/>
                </a:cubicBezTo>
                <a:cubicBezTo>
                  <a:pt x="2566563" y="169857"/>
                  <a:pt x="2568430" y="169590"/>
                  <a:pt x="2569496" y="169590"/>
                </a:cubicBezTo>
                <a:cubicBezTo>
                  <a:pt x="2572029" y="169590"/>
                  <a:pt x="2573296" y="170257"/>
                  <a:pt x="2573296" y="171590"/>
                </a:cubicBezTo>
                <a:cubicBezTo>
                  <a:pt x="2573296" y="173856"/>
                  <a:pt x="2570563" y="175790"/>
                  <a:pt x="2565097" y="177390"/>
                </a:cubicBezTo>
                <a:cubicBezTo>
                  <a:pt x="2554431" y="180723"/>
                  <a:pt x="2544431" y="182389"/>
                  <a:pt x="2535098" y="182389"/>
                </a:cubicBezTo>
                <a:cubicBezTo>
                  <a:pt x="2514433" y="182389"/>
                  <a:pt x="2501500" y="175656"/>
                  <a:pt x="2496301" y="162191"/>
                </a:cubicBezTo>
                <a:cubicBezTo>
                  <a:pt x="2490567" y="148325"/>
                  <a:pt x="2494767" y="133459"/>
                  <a:pt x="2508900" y="117593"/>
                </a:cubicBezTo>
                <a:cubicBezTo>
                  <a:pt x="2525032" y="99594"/>
                  <a:pt x="2550831" y="84595"/>
                  <a:pt x="2586295" y="72596"/>
                </a:cubicBezTo>
                <a:cubicBezTo>
                  <a:pt x="2611760" y="64063"/>
                  <a:pt x="2642625" y="59663"/>
                  <a:pt x="2678889" y="59397"/>
                </a:cubicBezTo>
                <a:cubicBezTo>
                  <a:pt x="2684623" y="41131"/>
                  <a:pt x="2694355" y="26399"/>
                  <a:pt x="2708088" y="15199"/>
                </a:cubicBezTo>
                <a:cubicBezTo>
                  <a:pt x="2720621" y="5067"/>
                  <a:pt x="2734353" y="0"/>
                  <a:pt x="2749285" y="0"/>
                </a:cubicBezTo>
                <a:close/>
              </a:path>
            </a:pathLst>
          </a:custGeom>
          <a:solidFill>
            <a:schemeClr val="bg2">
              <a:lumMod val="25000"/>
            </a:schemeClr>
          </a:solidFill>
          <a:ln>
            <a:noFill/>
          </a:ln>
          <a:effectLst>
            <a:reflection blurRad="6350" stA="60000" endA="900" endPos="58000" dir="5400000" sy="-100000" algn="bl" rotWithShape="0"/>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3200">
              <a:solidFill>
                <a:schemeClr val="bg2">
                  <a:lumMod val="25000"/>
                </a:schemeClr>
              </a:solidFill>
              <a:effectLst>
                <a:reflection blurRad="6350" stA="60000" endA="900" endPos="58000" dir="5400000" sy="-100000" algn="bl" rotWithShape="0"/>
              </a:effectLst>
              <a:latin typeface="#9Slide05 Aquarelle" panose="02040603050506020204" pitchFamily="18" charset="0"/>
              <a:cs typeface="#9Slide04 Trirong Bold" panose="00000800000000000000" pitchFamily="2" charset="-34"/>
            </a:endParaRPr>
          </a:p>
        </p:txBody>
      </p:sp>
      <p:pic>
        <p:nvPicPr>
          <p:cNvPr id="7" name="图片 16">
            <a:extLst>
              <a:ext uri="{FF2B5EF4-FFF2-40B4-BE49-F238E27FC236}">
                <a16:creationId xmlns:a16="http://schemas.microsoft.com/office/drawing/2014/main" id="{11BD3830-8223-4C04-9496-C84F03BF045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6979" flipH="1">
            <a:off x="2838738" y="183827"/>
            <a:ext cx="1477877" cy="1340220"/>
          </a:xfrm>
          <a:prstGeom prst="rect">
            <a:avLst/>
          </a:prstGeom>
        </p:spPr>
      </p:pic>
      <p:pic>
        <p:nvPicPr>
          <p:cNvPr id="8" name="图片 16">
            <a:extLst>
              <a:ext uri="{FF2B5EF4-FFF2-40B4-BE49-F238E27FC236}">
                <a16:creationId xmlns:a16="http://schemas.microsoft.com/office/drawing/2014/main" id="{334B0C14-D720-433B-8091-8F45982C56C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6979" flipH="1">
            <a:off x="10632313" y="1171943"/>
            <a:ext cx="1477877" cy="1340220"/>
          </a:xfrm>
          <a:prstGeom prst="rect">
            <a:avLst/>
          </a:prstGeom>
        </p:spPr>
      </p:pic>
      <p:pic>
        <p:nvPicPr>
          <p:cNvPr id="9" name="图片 16">
            <a:extLst>
              <a:ext uri="{FF2B5EF4-FFF2-40B4-BE49-F238E27FC236}">
                <a16:creationId xmlns:a16="http://schemas.microsoft.com/office/drawing/2014/main" id="{41E9DF97-F3B9-4E60-83A8-B3DC3AB6980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6979" flipH="1">
            <a:off x="6292" y="3681945"/>
            <a:ext cx="1477877" cy="1340220"/>
          </a:xfrm>
          <a:prstGeom prst="rect">
            <a:avLst/>
          </a:prstGeom>
        </p:spPr>
      </p:pic>
      <p:pic>
        <p:nvPicPr>
          <p:cNvPr id="10" name="图片 16">
            <a:extLst>
              <a:ext uri="{FF2B5EF4-FFF2-40B4-BE49-F238E27FC236}">
                <a16:creationId xmlns:a16="http://schemas.microsoft.com/office/drawing/2014/main" id="{48F397AB-CFBC-4163-8DE3-54AB0A14232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6979" flipH="1">
            <a:off x="10542383" y="3479176"/>
            <a:ext cx="1477877" cy="1340220"/>
          </a:xfrm>
          <a:prstGeom prst="rect">
            <a:avLst/>
          </a:prstGeom>
        </p:spPr>
      </p:pic>
      <p:pic>
        <p:nvPicPr>
          <p:cNvPr id="2" name="TheWhistlersSong-SteveBarakatt-2799957">
            <a:hlinkClick r:id="" action="ppaction://media"/>
            <a:extLst>
              <a:ext uri="{FF2B5EF4-FFF2-40B4-BE49-F238E27FC236}">
                <a16:creationId xmlns:a16="http://schemas.microsoft.com/office/drawing/2014/main" id="{1237910A-A0C8-419D-8E53-3E6FB8741ADD}"/>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295400" y="-457200"/>
            <a:ext cx="609600" cy="609600"/>
          </a:xfrm>
          <a:prstGeom prst="rect">
            <a:avLst/>
          </a:prstGeom>
        </p:spPr>
      </p:pic>
      <p:sp>
        <p:nvSpPr>
          <p:cNvPr id="13" name="Oval 12">
            <a:extLst>
              <a:ext uri="{FF2B5EF4-FFF2-40B4-BE49-F238E27FC236}">
                <a16:creationId xmlns:a16="http://schemas.microsoft.com/office/drawing/2014/main" id="{A2F3F2FA-A17E-44B2-AAE8-C9BD7762A2DC}"/>
              </a:ext>
            </a:extLst>
          </p:cNvPr>
          <p:cNvSpPr/>
          <p:nvPr/>
        </p:nvSpPr>
        <p:spPr>
          <a:xfrm>
            <a:off x="0" y="0"/>
            <a:ext cx="685800" cy="609600"/>
          </a:xfrm>
          <a:prstGeom prst="ellipse">
            <a:avLst/>
          </a:prstGeom>
          <a:blipFill dpi="0" rotWithShape="1">
            <a:blip r:embed="rId8">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7114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53" presetClass="entr" presetSubtype="16"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p:cTn id="9" dur="500" fill="hold"/>
                                            <p:tgtEl>
                                              <p:spTgt spid="4"/>
                                            </p:tgtEl>
                                            <p:attrNameLst>
                                              <p:attrName>ppt_w</p:attrName>
                                            </p:attrNameLst>
                                          </p:cBhvr>
                                          <p:tavLst>
                                            <p:tav tm="0">
                                              <p:val>
                                                <p:fltVal val="0"/>
                                              </p:val>
                                            </p:tav>
                                            <p:tav tm="100000">
                                              <p:val>
                                                <p:strVal val="#ppt_w"/>
                                              </p:val>
                                            </p:tav>
                                          </p:tavLst>
                                        </p:anim>
                                        <p:anim calcmode="lin" valueType="num">
                                          <p:cBhvr>
                                            <p:cTn id="10" dur="500" fill="hold"/>
                                            <p:tgtEl>
                                              <p:spTgt spid="4"/>
                                            </p:tgtEl>
                                            <p:attrNameLst>
                                              <p:attrName>ppt_h</p:attrName>
                                            </p:attrNameLst>
                                          </p:cBhvr>
                                          <p:tavLst>
                                            <p:tav tm="0">
                                              <p:val>
                                                <p:fltVal val="0"/>
                                              </p:val>
                                            </p:tav>
                                            <p:tav tm="100000">
                                              <p:val>
                                                <p:strVal val="#ppt_h"/>
                                              </p:val>
                                            </p:tav>
                                          </p:tavLst>
                                        </p:anim>
                                        <p:animEffect transition="in" filter="fade">
                                          <p:cBhvr>
                                            <p:cTn id="11" dur="500"/>
                                            <p:tgtEl>
                                              <p:spTgt spid="4"/>
                                            </p:tgtEl>
                                          </p:cBhvr>
                                        </p:animEffect>
                                      </p:childTnLst>
                                    </p:cTn>
                                  </p:par>
                                  <p:par>
                                    <p:cTn id="12" presetID="53" presetClass="entr" presetSubtype="16"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par>
                                    <p:cTn id="17" presetID="8" presetClass="emph" presetSubtype="0" fill="hold" grpId="1" nodeType="withEffect" p14:presetBounceEnd="60000">
                                      <p:stCondLst>
                                        <p:cond delay="0"/>
                                      </p:stCondLst>
                                      <p:childTnLst>
                                        <p:animRot by="21600000" p14:bounceEnd="60000">
                                          <p:cBhvr>
                                            <p:cTn id="18" dur="2000" fill="hold"/>
                                            <p:tgtEl>
                                              <p:spTgt spid="4"/>
                                            </p:tgtEl>
                                            <p:attrNameLst>
                                              <p:attrName>r</p:attrName>
                                            </p:attrNameLst>
                                          </p:cBhvr>
                                        </p:animRot>
                                      </p:childTnLst>
                                    </p:cTn>
                                  </p:par>
                                  <p:par>
                                    <p:cTn id="19" presetID="8" presetClass="emph" presetSubtype="0" fill="hold" grpId="1" nodeType="withEffect" p14:presetBounceEnd="60000">
                                      <p:stCondLst>
                                        <p:cond delay="0"/>
                                      </p:stCondLst>
                                      <p:childTnLst>
                                        <p:animRot by="21600000" p14:bounceEnd="60000">
                                          <p:cBhvr>
                                            <p:cTn id="20" dur="2000" fill="hold"/>
                                            <p:tgtEl>
                                              <p:spTgt spid="5"/>
                                            </p:tgtEl>
                                            <p:attrNameLst>
                                              <p:attrName>r</p:attrName>
                                            </p:attrNameLst>
                                          </p:cBhvr>
                                        </p:animRot>
                                      </p:childTnLst>
                                    </p:cTn>
                                  </p:par>
                                  <p:par>
                                    <p:cTn id="21" presetID="42"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anim calcmode="lin" valueType="num">
                                          <p:cBhvr>
                                            <p:cTn id="34" dur="1000" fill="hold"/>
                                            <p:tgtEl>
                                              <p:spTgt spid="9"/>
                                            </p:tgtEl>
                                            <p:attrNameLst>
                                              <p:attrName>ppt_x</p:attrName>
                                            </p:attrNameLst>
                                          </p:cBhvr>
                                          <p:tavLst>
                                            <p:tav tm="0">
                                              <p:val>
                                                <p:strVal val="#ppt_x"/>
                                              </p:val>
                                            </p:tav>
                                            <p:tav tm="100000">
                                              <p:val>
                                                <p:strVal val="#ppt_x"/>
                                              </p:val>
                                            </p:tav>
                                          </p:tavLst>
                                        </p:anim>
                                        <p:anim calcmode="lin" valueType="num">
                                          <p:cBhvr>
                                            <p:cTn id="35" dur="1000" fill="hold"/>
                                            <p:tgtEl>
                                              <p:spTgt spid="9"/>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1000"/>
                                            <p:tgtEl>
                                              <p:spTgt spid="10"/>
                                            </p:tgtEl>
                                          </p:cBhvr>
                                        </p:animEffect>
                                        <p:anim calcmode="lin" valueType="num">
                                          <p:cBhvr>
                                            <p:cTn id="39" dur="1000" fill="hold"/>
                                            <p:tgtEl>
                                              <p:spTgt spid="10"/>
                                            </p:tgtEl>
                                            <p:attrNameLst>
                                              <p:attrName>ppt_x</p:attrName>
                                            </p:attrNameLst>
                                          </p:cBhvr>
                                          <p:tavLst>
                                            <p:tav tm="0">
                                              <p:val>
                                                <p:strVal val="#ppt_x"/>
                                              </p:val>
                                            </p:tav>
                                            <p:tav tm="100000">
                                              <p:val>
                                                <p:strVal val="#ppt_x"/>
                                              </p:val>
                                            </p:tav>
                                          </p:tavLst>
                                        </p:anim>
                                        <p:anim calcmode="lin" valueType="num">
                                          <p:cBhvr>
                                            <p:cTn id="4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1" repeatCount="indefinite" fill="hold" display="0">
                      <p:stCondLst>
                        <p:cond delay="indefinite"/>
                      </p:stCondLst>
                      <p:endCondLst>
                        <p:cond evt="onStopAudio" delay="0">
                          <p:tgtEl>
                            <p:sldTgt/>
                          </p:tgtEl>
                        </p:cond>
                      </p:endCondLst>
                    </p:cTn>
                    <p:tgtEl>
                      <p:spTgt spid="2"/>
                    </p:tgtEl>
                  </p:cMediaNode>
                </p:audio>
              </p:childTnLst>
            </p:cTn>
          </p:par>
        </p:tnLst>
        <p:bldLst>
          <p:bldP spid="4" grpId="0"/>
          <p:bldP spid="4" grpId="1"/>
          <p:bldP spid="5" grpId="0"/>
          <p:bldP spid="5"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53" presetClass="entr" presetSubtype="16"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p:cTn id="9" dur="500" fill="hold"/>
                                            <p:tgtEl>
                                              <p:spTgt spid="4"/>
                                            </p:tgtEl>
                                            <p:attrNameLst>
                                              <p:attrName>ppt_w</p:attrName>
                                            </p:attrNameLst>
                                          </p:cBhvr>
                                          <p:tavLst>
                                            <p:tav tm="0">
                                              <p:val>
                                                <p:fltVal val="0"/>
                                              </p:val>
                                            </p:tav>
                                            <p:tav tm="100000">
                                              <p:val>
                                                <p:strVal val="#ppt_w"/>
                                              </p:val>
                                            </p:tav>
                                          </p:tavLst>
                                        </p:anim>
                                        <p:anim calcmode="lin" valueType="num">
                                          <p:cBhvr>
                                            <p:cTn id="10" dur="500" fill="hold"/>
                                            <p:tgtEl>
                                              <p:spTgt spid="4"/>
                                            </p:tgtEl>
                                            <p:attrNameLst>
                                              <p:attrName>ppt_h</p:attrName>
                                            </p:attrNameLst>
                                          </p:cBhvr>
                                          <p:tavLst>
                                            <p:tav tm="0">
                                              <p:val>
                                                <p:fltVal val="0"/>
                                              </p:val>
                                            </p:tav>
                                            <p:tav tm="100000">
                                              <p:val>
                                                <p:strVal val="#ppt_h"/>
                                              </p:val>
                                            </p:tav>
                                          </p:tavLst>
                                        </p:anim>
                                        <p:animEffect transition="in" filter="fade">
                                          <p:cBhvr>
                                            <p:cTn id="11" dur="500"/>
                                            <p:tgtEl>
                                              <p:spTgt spid="4"/>
                                            </p:tgtEl>
                                          </p:cBhvr>
                                        </p:animEffect>
                                      </p:childTnLst>
                                    </p:cTn>
                                  </p:par>
                                  <p:par>
                                    <p:cTn id="12" presetID="53" presetClass="entr" presetSubtype="16"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par>
                                    <p:cTn id="17" presetID="8" presetClass="emph" presetSubtype="0" fill="hold" grpId="1" nodeType="withEffect">
                                      <p:stCondLst>
                                        <p:cond delay="0"/>
                                      </p:stCondLst>
                                      <p:childTnLst>
                                        <p:animRot by="21600000">
                                          <p:cBhvr>
                                            <p:cTn id="18" dur="2000" fill="hold"/>
                                            <p:tgtEl>
                                              <p:spTgt spid="4"/>
                                            </p:tgtEl>
                                            <p:attrNameLst>
                                              <p:attrName>r</p:attrName>
                                            </p:attrNameLst>
                                          </p:cBhvr>
                                        </p:animRot>
                                      </p:childTnLst>
                                    </p:cTn>
                                  </p:par>
                                  <p:par>
                                    <p:cTn id="19" presetID="8" presetClass="emph" presetSubtype="0" fill="hold" grpId="1" nodeType="withEffect">
                                      <p:stCondLst>
                                        <p:cond delay="0"/>
                                      </p:stCondLst>
                                      <p:childTnLst>
                                        <p:animRot by="21600000">
                                          <p:cBhvr>
                                            <p:cTn id="20" dur="2000" fill="hold"/>
                                            <p:tgtEl>
                                              <p:spTgt spid="5"/>
                                            </p:tgtEl>
                                            <p:attrNameLst>
                                              <p:attrName>r</p:attrName>
                                            </p:attrNameLst>
                                          </p:cBhvr>
                                        </p:animRot>
                                      </p:childTnLst>
                                    </p:cTn>
                                  </p:par>
                                  <p:par>
                                    <p:cTn id="21" presetID="42"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anim calcmode="lin" valueType="num">
                                          <p:cBhvr>
                                            <p:cTn id="34" dur="1000" fill="hold"/>
                                            <p:tgtEl>
                                              <p:spTgt spid="9"/>
                                            </p:tgtEl>
                                            <p:attrNameLst>
                                              <p:attrName>ppt_x</p:attrName>
                                            </p:attrNameLst>
                                          </p:cBhvr>
                                          <p:tavLst>
                                            <p:tav tm="0">
                                              <p:val>
                                                <p:strVal val="#ppt_x"/>
                                              </p:val>
                                            </p:tav>
                                            <p:tav tm="100000">
                                              <p:val>
                                                <p:strVal val="#ppt_x"/>
                                              </p:val>
                                            </p:tav>
                                          </p:tavLst>
                                        </p:anim>
                                        <p:anim calcmode="lin" valueType="num">
                                          <p:cBhvr>
                                            <p:cTn id="35" dur="1000" fill="hold"/>
                                            <p:tgtEl>
                                              <p:spTgt spid="9"/>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1000"/>
                                            <p:tgtEl>
                                              <p:spTgt spid="10"/>
                                            </p:tgtEl>
                                          </p:cBhvr>
                                        </p:animEffect>
                                        <p:anim calcmode="lin" valueType="num">
                                          <p:cBhvr>
                                            <p:cTn id="39" dur="1000" fill="hold"/>
                                            <p:tgtEl>
                                              <p:spTgt spid="10"/>
                                            </p:tgtEl>
                                            <p:attrNameLst>
                                              <p:attrName>ppt_x</p:attrName>
                                            </p:attrNameLst>
                                          </p:cBhvr>
                                          <p:tavLst>
                                            <p:tav tm="0">
                                              <p:val>
                                                <p:strVal val="#ppt_x"/>
                                              </p:val>
                                            </p:tav>
                                            <p:tav tm="100000">
                                              <p:val>
                                                <p:strVal val="#ppt_x"/>
                                              </p:val>
                                            </p:tav>
                                          </p:tavLst>
                                        </p:anim>
                                        <p:anim calcmode="lin" valueType="num">
                                          <p:cBhvr>
                                            <p:cTn id="4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1" repeatCount="indefinite" fill="hold" display="0">
                      <p:stCondLst>
                        <p:cond delay="indefinite"/>
                      </p:stCondLst>
                      <p:endCondLst>
                        <p:cond evt="onStopAudio" delay="0">
                          <p:tgtEl>
                            <p:sldTgt/>
                          </p:tgtEl>
                        </p:cond>
                      </p:endCondLst>
                    </p:cTn>
                    <p:tgtEl>
                      <p:spTgt spid="2"/>
                    </p:tgtEl>
                  </p:cMediaNode>
                </p:audio>
              </p:childTnLst>
            </p:cTn>
          </p:par>
        </p:tnLst>
        <p:bldLst>
          <p:bldP spid="4" grpId="0"/>
          <p:bldP spid="4" grpId="1"/>
          <p:bldP spid="5" grpId="0"/>
          <p:bldP spid="5" grpId="1"/>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0AE98A0-0C94-4747-B980-6C972F980CD1}"/>
              </a:ext>
            </a:extLst>
          </p:cNvPr>
          <p:cNvSpPr/>
          <p:nvPr/>
        </p:nvSpPr>
        <p:spPr>
          <a:xfrm>
            <a:off x="0" y="0"/>
            <a:ext cx="12192000" cy="6858000"/>
          </a:xfrm>
          <a:prstGeom prst="rect">
            <a:avLst/>
          </a:prstGeom>
          <a:solidFill>
            <a:schemeClr val="accent1">
              <a:lumMod val="75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6CF8A"/>
              </a:solidFill>
            </a:endParaRPr>
          </a:p>
        </p:txBody>
      </p:sp>
      <p:pic>
        <p:nvPicPr>
          <p:cNvPr id="18" name="Picture 17">
            <a:extLst>
              <a:ext uri="{FF2B5EF4-FFF2-40B4-BE49-F238E27FC236}">
                <a16:creationId xmlns:a16="http://schemas.microsoft.com/office/drawing/2014/main" id="{CAF094EF-3F85-49E6-93BF-EF9A7FDA7E6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95" b="94310" l="3229" r="99288">
                        <a14:foregroundMark x1="9734" y1="53825" x2="64767" y2="78451"/>
                        <a14:foregroundMark x1="64767" y1="78451" x2="81909" y2="69963"/>
                        <a14:foregroundMark x1="81909" y1="69963" x2="74786" y2="60914"/>
                        <a14:foregroundMark x1="74786" y1="60914" x2="16619" y2="63526"/>
                        <a14:foregroundMark x1="16619" y1="63526" x2="20655" y2="76026"/>
                        <a14:foregroundMark x1="20655" y1="76026" x2="80532" y2="83955"/>
                        <a14:foregroundMark x1="80532" y1="83955" x2="92355" y2="75280"/>
                        <a14:foregroundMark x1="92355" y1="75280" x2="92070" y2="61194"/>
                        <a14:foregroundMark x1="92070" y1="61194" x2="28395" y2="72668"/>
                        <a14:foregroundMark x1="28395" y1="72668" x2="11159" y2="60354"/>
                        <a14:foregroundMark x1="11159" y1="60354" x2="4891" y2="64366"/>
                        <a14:foregroundMark x1="4891" y1="64366" x2="12915" y2="78078"/>
                        <a14:foregroundMark x1="12915" y1="78078" x2="20085" y2="76119"/>
                        <a14:foregroundMark x1="20085" y1="76119" x2="22887" y2="77052"/>
                        <a14:foregroundMark x1="3276" y1="69590" x2="3276" y2="69590"/>
                        <a14:foregroundMark x1="95204" y1="74907" x2="95204" y2="74907"/>
                        <a14:foregroundMark x1="99288" y1="72108" x2="99288" y2="72108"/>
                        <a14:foregroundMark x1="16097" y1="86287" x2="20988" y2="90205"/>
                        <a14:foregroundMark x1="20988" y1="90205" x2="22032" y2="88340"/>
                        <a14:foregroundMark x1="28727" y1="89552" x2="31481" y2="90205"/>
                        <a14:foregroundMark x1="44729" y1="88619" x2="51045" y2="92910"/>
                        <a14:foregroundMark x1="51045" y1="92910" x2="52612" y2="87873"/>
                        <a14:foregroundMark x1="55888" y1="92071" x2="56505" y2="92257"/>
                        <a14:foregroundMark x1="56743" y1="92257" x2="57455" y2="94123"/>
                        <a14:foregroundMark x1="44634" y1="92724" x2="50332" y2="94310"/>
                        <a14:foregroundMark x1="50332" y1="94310" x2="50570" y2="94123"/>
                        <a14:backgroundMark x1="17236" y1="32276" x2="38746" y2="44030"/>
                        <a14:backgroundMark x1="38746" y1="44030" x2="43637" y2="38153"/>
                        <a14:backgroundMark x1="43637" y1="38153" x2="54891" y2="37407"/>
                        <a14:backgroundMark x1="54891" y1="37407" x2="62108" y2="43657"/>
                        <a14:backgroundMark x1="62108" y1="43657" x2="84710" y2="34701"/>
                        <a14:backgroundMark x1="84710" y1="34701" x2="85043" y2="35354"/>
                        <a14:backgroundMark x1="4986" y1="63899" x2="4986" y2="63899"/>
                        <a14:backgroundMark x1="4843" y1="64086" x2="5081" y2="64272"/>
                        <a14:backgroundMark x1="5318" y1="64552" x2="5318" y2="64552"/>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2745488" y="-2759262"/>
            <a:ext cx="9285989" cy="4112808"/>
          </a:xfrm>
          <a:prstGeom prst="rect">
            <a:avLst/>
          </a:prstGeom>
        </p:spPr>
      </p:pic>
      <p:pic>
        <p:nvPicPr>
          <p:cNvPr id="20" name="Picture 19">
            <a:extLst>
              <a:ext uri="{FF2B5EF4-FFF2-40B4-BE49-F238E27FC236}">
                <a16:creationId xmlns:a16="http://schemas.microsoft.com/office/drawing/2014/main" id="{F9CCEE4D-0791-4B8C-AB6D-C807510D40A6}"/>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95" b="94310" l="3229" r="99288">
                        <a14:foregroundMark x1="9734" y1="53825" x2="64767" y2="78451"/>
                        <a14:foregroundMark x1="64767" y1="78451" x2="81909" y2="69963"/>
                        <a14:foregroundMark x1="81909" y1="69963" x2="74786" y2="60914"/>
                        <a14:foregroundMark x1="74786" y1="60914" x2="16619" y2="63526"/>
                        <a14:foregroundMark x1="16619" y1="63526" x2="20655" y2="76026"/>
                        <a14:foregroundMark x1="20655" y1="76026" x2="80532" y2="83955"/>
                        <a14:foregroundMark x1="80532" y1="83955" x2="92355" y2="75280"/>
                        <a14:foregroundMark x1="92355" y1="75280" x2="92070" y2="61194"/>
                        <a14:foregroundMark x1="92070" y1="61194" x2="28395" y2="72668"/>
                        <a14:foregroundMark x1="28395" y1="72668" x2="11159" y2="60354"/>
                        <a14:foregroundMark x1="11159" y1="60354" x2="4891" y2="64366"/>
                        <a14:foregroundMark x1="4891" y1="64366" x2="12915" y2="78078"/>
                        <a14:foregroundMark x1="12915" y1="78078" x2="20085" y2="76119"/>
                        <a14:foregroundMark x1="20085" y1="76119" x2="22887" y2="77052"/>
                        <a14:foregroundMark x1="3276" y1="69590" x2="3276" y2="69590"/>
                        <a14:foregroundMark x1="95204" y1="74907" x2="95204" y2="74907"/>
                        <a14:foregroundMark x1="99288" y1="72108" x2="99288" y2="72108"/>
                        <a14:foregroundMark x1="16097" y1="86287" x2="20988" y2="90205"/>
                        <a14:foregroundMark x1="20988" y1="90205" x2="22032" y2="88340"/>
                        <a14:foregroundMark x1="28727" y1="89552" x2="31481" y2="90205"/>
                        <a14:foregroundMark x1="44729" y1="88619" x2="51045" y2="92910"/>
                        <a14:foregroundMark x1="51045" y1="92910" x2="52612" y2="87873"/>
                        <a14:foregroundMark x1="55888" y1="92071" x2="56505" y2="92257"/>
                        <a14:foregroundMark x1="56743" y1="92257" x2="57455" y2="94123"/>
                        <a14:foregroundMark x1="44634" y1="92724" x2="50332" y2="94310"/>
                        <a14:foregroundMark x1="50332" y1="94310" x2="50570" y2="94123"/>
                        <a14:backgroundMark x1="17236" y1="32276" x2="38746" y2="44030"/>
                        <a14:backgroundMark x1="38746" y1="44030" x2="43637" y2="38153"/>
                        <a14:backgroundMark x1="43637" y1="38153" x2="54891" y2="37407"/>
                        <a14:backgroundMark x1="54891" y1="37407" x2="62108" y2="43657"/>
                        <a14:backgroundMark x1="62108" y1="43657" x2="84710" y2="34701"/>
                        <a14:backgroundMark x1="84710" y1="34701" x2="85043" y2="35354"/>
                        <a14:backgroundMark x1="4986" y1="63899" x2="4986" y2="63899"/>
                        <a14:backgroundMark x1="4843" y1="64086" x2="5081" y2="64272"/>
                        <a14:backgroundMark x1="5318" y1="64552" x2="5318" y2="64552"/>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4343400" y="3448050"/>
            <a:ext cx="9285989" cy="4112808"/>
          </a:xfrm>
          <a:prstGeom prst="rect">
            <a:avLst/>
          </a:prstGeom>
        </p:spPr>
      </p:pic>
      <p:sp>
        <p:nvSpPr>
          <p:cNvPr id="2" name="Cloud 1">
            <a:extLst>
              <a:ext uri="{FF2B5EF4-FFF2-40B4-BE49-F238E27FC236}">
                <a16:creationId xmlns:a16="http://schemas.microsoft.com/office/drawing/2014/main" id="{5BA79280-C04B-44BF-8B6F-F060C3DED1FE}"/>
              </a:ext>
            </a:extLst>
          </p:cNvPr>
          <p:cNvSpPr/>
          <p:nvPr/>
        </p:nvSpPr>
        <p:spPr>
          <a:xfrm>
            <a:off x="-1066800" y="5504454"/>
            <a:ext cx="2667000" cy="2344146"/>
          </a:xfrm>
          <a:prstGeom prst="clou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BC666C6A-C39F-44FA-A48D-8E626D13B980}"/>
              </a:ext>
            </a:extLst>
          </p:cNvPr>
          <p:cNvSpPr/>
          <p:nvPr/>
        </p:nvSpPr>
        <p:spPr>
          <a:xfrm>
            <a:off x="0" y="0"/>
            <a:ext cx="685800" cy="609600"/>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loud 22">
            <a:extLst>
              <a:ext uri="{FF2B5EF4-FFF2-40B4-BE49-F238E27FC236}">
                <a16:creationId xmlns:a16="http://schemas.microsoft.com/office/drawing/2014/main" id="{B3368A51-706D-4724-812B-821A0E632FC2}"/>
              </a:ext>
            </a:extLst>
          </p:cNvPr>
          <p:cNvSpPr/>
          <p:nvPr/>
        </p:nvSpPr>
        <p:spPr>
          <a:xfrm>
            <a:off x="10962389" y="-564866"/>
            <a:ext cx="2667000" cy="2344146"/>
          </a:xfrm>
          <a:prstGeom prst="clou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图片 6">
            <a:extLst>
              <a:ext uri="{FF2B5EF4-FFF2-40B4-BE49-F238E27FC236}">
                <a16:creationId xmlns:a16="http://schemas.microsoft.com/office/drawing/2014/main" id="{CAF88BA5-B7A9-4E6A-B99B-8792A0BBF5F1}"/>
              </a:ext>
            </a:extLst>
          </p:cNvPr>
          <p:cNvPicPr>
            <a:picLocks noChangeAspect="1"/>
          </p:cNvPicPr>
          <p:nvPr/>
        </p:nvPicPr>
        <p:blipFill rotWithShape="1">
          <a:blip r:embed="rId5" cstate="screen"/>
          <a:srcRect r="47310"/>
          <a:stretch/>
        </p:blipFill>
        <p:spPr>
          <a:xfrm>
            <a:off x="9754444" y="4943714"/>
            <a:ext cx="3021756" cy="1614077"/>
          </a:xfrm>
          <a:prstGeom prst="rect">
            <a:avLst/>
          </a:prstGeom>
        </p:spPr>
      </p:pic>
      <p:sp>
        <p:nvSpPr>
          <p:cNvPr id="3" name="Oval 2">
            <a:extLst>
              <a:ext uri="{FF2B5EF4-FFF2-40B4-BE49-F238E27FC236}">
                <a16:creationId xmlns:a16="http://schemas.microsoft.com/office/drawing/2014/main" id="{3588D133-8F27-4E7A-A9ED-509666A42EA1}"/>
              </a:ext>
            </a:extLst>
          </p:cNvPr>
          <p:cNvSpPr/>
          <p:nvPr/>
        </p:nvSpPr>
        <p:spPr>
          <a:xfrm>
            <a:off x="479424" y="-2187576"/>
            <a:ext cx="11233153" cy="11233153"/>
          </a:xfrm>
          <a:prstGeom prst="ellipse">
            <a:avLst/>
          </a:prstGeom>
          <a:solidFill>
            <a:schemeClr val="bg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D02E1E3-893E-4A16-B31E-3FBE95A71190}"/>
              </a:ext>
            </a:extLst>
          </p:cNvPr>
          <p:cNvSpPr/>
          <p:nvPr/>
        </p:nvSpPr>
        <p:spPr>
          <a:xfrm>
            <a:off x="1107187" y="-1559813"/>
            <a:ext cx="9977626" cy="9977626"/>
          </a:xfrm>
          <a:prstGeom prst="ellipse">
            <a:avLst/>
          </a:prstGeom>
          <a:solidFill>
            <a:schemeClr val="bg1">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B362DAB-84D7-45F0-8657-BA765258D029}"/>
              </a:ext>
            </a:extLst>
          </p:cNvPr>
          <p:cNvSpPr/>
          <p:nvPr/>
        </p:nvSpPr>
        <p:spPr>
          <a:xfrm>
            <a:off x="1727464" y="-939536"/>
            <a:ext cx="8567029" cy="8567029"/>
          </a:xfrm>
          <a:prstGeom prst="ellipse">
            <a:avLst/>
          </a:pr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97FCFDF-95AD-46B3-A2DC-EC89E7F228B5}"/>
              </a:ext>
            </a:extLst>
          </p:cNvPr>
          <p:cNvSpPr/>
          <p:nvPr/>
        </p:nvSpPr>
        <p:spPr>
          <a:xfrm>
            <a:off x="2350962" y="-316038"/>
            <a:ext cx="7490077" cy="7490077"/>
          </a:xfrm>
          <a:prstGeom prst="ellipse">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CEF499B7-6A53-4265-A615-999E5046B2FF}"/>
              </a:ext>
            </a:extLst>
          </p:cNvPr>
          <p:cNvSpPr txBox="1"/>
          <p:nvPr/>
        </p:nvSpPr>
        <p:spPr>
          <a:xfrm>
            <a:off x="2867605" y="1905506"/>
            <a:ext cx="6456791" cy="3046988"/>
          </a:xfrm>
          <a:prstGeom prst="rect">
            <a:avLst/>
          </a:prstGeom>
          <a:noFill/>
        </p:spPr>
        <p:txBody>
          <a:bodyPr wrap="square" lIns="0" tIns="0" rIns="0" bIns="0" rtlCol="0">
            <a:spAutoFit/>
          </a:bodyPr>
          <a:lstStyle/>
          <a:p>
            <a:pPr algn="ctr">
              <a:spcBef>
                <a:spcPct val="50000"/>
              </a:spcBef>
            </a:pPr>
            <a:r>
              <a:rPr lang="en-US" altLang="en-US" sz="6600" b="1">
                <a:solidFill>
                  <a:srgbClr val="FF0066"/>
                </a:solidFill>
                <a:latin typeface="Times New Roman" panose="02020603050405020304" pitchFamily="18" charset="0"/>
              </a:rPr>
              <a:t>2. Sự khác nhau giữa nam và nữ về mặt xã hội</a:t>
            </a:r>
          </a:p>
        </p:txBody>
      </p:sp>
      <p:pic>
        <p:nvPicPr>
          <p:cNvPr id="22" name="图片 3">
            <a:extLst>
              <a:ext uri="{FF2B5EF4-FFF2-40B4-BE49-F238E27FC236}">
                <a16:creationId xmlns:a16="http://schemas.microsoft.com/office/drawing/2014/main" id="{9245A040-0F1B-4024-87B6-287EF3876B9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3229" y="3810000"/>
            <a:ext cx="3235820" cy="3235820"/>
          </a:xfrm>
          <a:prstGeom prst="rect">
            <a:avLst/>
          </a:prstGeom>
        </p:spPr>
      </p:pic>
      <p:pic>
        <p:nvPicPr>
          <p:cNvPr id="24" name="Picture 23">
            <a:extLst>
              <a:ext uri="{FF2B5EF4-FFF2-40B4-BE49-F238E27FC236}">
                <a16:creationId xmlns:a16="http://schemas.microsoft.com/office/drawing/2014/main" id="{C19780B7-6C14-4776-81B8-A710B3E1E788}"/>
              </a:ext>
            </a:extLst>
          </p:cNvPr>
          <p:cNvPicPr>
            <a:picLocks noChangeAspect="1"/>
          </p:cNvPicPr>
          <p:nvPr/>
        </p:nvPicPr>
        <p:blipFill>
          <a:blip r:embed="rId7">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rot="20432200">
            <a:off x="10630973" y="-48284"/>
            <a:ext cx="1612100" cy="1166584"/>
          </a:xfrm>
          <a:prstGeom prst="rect">
            <a:avLst/>
          </a:prstGeom>
        </p:spPr>
      </p:pic>
      <p:pic>
        <p:nvPicPr>
          <p:cNvPr id="25" name="图片 21">
            <a:extLst>
              <a:ext uri="{FF2B5EF4-FFF2-40B4-BE49-F238E27FC236}">
                <a16:creationId xmlns:a16="http://schemas.microsoft.com/office/drawing/2014/main" id="{A602949A-B3DA-4016-912D-57EDCA45FF7A}"/>
              </a:ext>
            </a:extLst>
          </p:cNvPr>
          <p:cNvPicPr>
            <a:picLocks noChangeAspect="1"/>
          </p:cNvPicPr>
          <p:nvPr/>
        </p:nvPicPr>
        <p:blipFill>
          <a:blip r:embed="rId8">
            <a:extLst>
              <a:ext uri="{BEBA8EAE-BF5A-486C-A8C5-ECC9F3942E4B}">
                <a14:imgProps xmlns:a14="http://schemas.microsoft.com/office/drawing/2010/main">
                  <a14:imgLayer r:embed="rId9">
                    <a14:imgEffect>
                      <a14:saturation sat="200000"/>
                    </a14:imgEffect>
                  </a14:imgLayer>
                </a14:imgProps>
              </a:ext>
              <a:ext uri="{28A0092B-C50C-407E-A947-70E740481C1C}">
                <a14:useLocalDpi xmlns:a14="http://schemas.microsoft.com/office/drawing/2010/main" val="0"/>
              </a:ext>
            </a:extLst>
          </a:blip>
          <a:stretch>
            <a:fillRect/>
          </a:stretch>
        </p:blipFill>
        <p:spPr>
          <a:xfrm rot="492528">
            <a:off x="182007" y="-175129"/>
            <a:ext cx="1592422" cy="1850203"/>
          </a:xfrm>
          <a:prstGeom prst="rect">
            <a:avLst/>
          </a:prstGeom>
        </p:spPr>
      </p:pic>
    </p:spTree>
    <p:extLst>
      <p:ext uri="{BB962C8B-B14F-4D97-AF65-F5344CB8AC3E}">
        <p14:creationId xmlns:p14="http://schemas.microsoft.com/office/powerpoint/2010/main" val="217978560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1+#ppt_w/2"/>
                                          </p:val>
                                        </p:tav>
                                        <p:tav tm="100000">
                                          <p:val>
                                            <p:strVal val="#ppt_x"/>
                                          </p:val>
                                        </p:tav>
                                      </p:tavLst>
                                    </p:anim>
                                    <p:anim calcmode="lin" valueType="num">
                                      <p:cBhvr additive="base">
                                        <p:cTn id="8" dur="500" fill="hold"/>
                                        <p:tgtEl>
                                          <p:spTgt spid="24"/>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1000"/>
                                        <p:tgtEl>
                                          <p:spTgt spid="25"/>
                                        </p:tgtEl>
                                      </p:cBhvr>
                                    </p:animEffect>
                                    <p:anim calcmode="lin" valueType="num">
                                      <p:cBhvr>
                                        <p:cTn id="16" dur="1000" fill="hold"/>
                                        <p:tgtEl>
                                          <p:spTgt spid="25"/>
                                        </p:tgtEl>
                                        <p:attrNameLst>
                                          <p:attrName>ppt_x</p:attrName>
                                        </p:attrNameLst>
                                      </p:cBhvr>
                                      <p:tavLst>
                                        <p:tav tm="0">
                                          <p:val>
                                            <p:strVal val="#ppt_x"/>
                                          </p:val>
                                        </p:tav>
                                        <p:tav tm="100000">
                                          <p:val>
                                            <p:strVal val="#ppt_x"/>
                                          </p:val>
                                        </p:tav>
                                      </p:tavLst>
                                    </p:anim>
                                    <p:anim calcmode="lin" valueType="num">
                                      <p:cBhvr>
                                        <p:cTn id="1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iterate type="lt">
                                    <p:tmPct val="0"/>
                                  </p:iterate>
                                  <p:childTnLst>
                                    <p:set>
                                      <p:cBhvr>
                                        <p:cTn id="21" dur="1" fill="hold">
                                          <p:stCondLst>
                                            <p:cond delay="0"/>
                                          </p:stCondLst>
                                        </p:cTn>
                                        <p:tgtEl>
                                          <p:spTgt spid="21"/>
                                        </p:tgtEl>
                                        <p:attrNameLst>
                                          <p:attrName>style.visibility</p:attrName>
                                        </p:attrNameLst>
                                      </p:cBhvr>
                                      <p:to>
                                        <p:strVal val="visible"/>
                                      </p:to>
                                    </p:set>
                                    <p:anim calcmode="lin" valueType="num">
                                      <p:cBhvr>
                                        <p:cTn id="22" dur="500" fill="hold"/>
                                        <p:tgtEl>
                                          <p:spTgt spid="21"/>
                                        </p:tgtEl>
                                        <p:attrNameLst>
                                          <p:attrName>ppt_w</p:attrName>
                                        </p:attrNameLst>
                                      </p:cBhvr>
                                      <p:tavLst>
                                        <p:tav tm="0">
                                          <p:val>
                                            <p:fltVal val="0"/>
                                          </p:val>
                                        </p:tav>
                                        <p:tav tm="100000">
                                          <p:val>
                                            <p:strVal val="#ppt_w"/>
                                          </p:val>
                                        </p:tav>
                                      </p:tavLst>
                                    </p:anim>
                                    <p:anim calcmode="lin" valueType="num">
                                      <p:cBhvr>
                                        <p:cTn id="23" dur="500" fill="hold"/>
                                        <p:tgtEl>
                                          <p:spTgt spid="21"/>
                                        </p:tgtEl>
                                        <p:attrNameLst>
                                          <p:attrName>ppt_h</p:attrName>
                                        </p:attrNameLst>
                                      </p:cBhvr>
                                      <p:tavLst>
                                        <p:tav tm="0">
                                          <p:val>
                                            <p:fltVal val="0"/>
                                          </p:val>
                                        </p:tav>
                                        <p:tav tm="100000">
                                          <p:val>
                                            <p:strVal val="#ppt_h"/>
                                          </p:val>
                                        </p:tav>
                                      </p:tavLst>
                                    </p:anim>
                                    <p:animEffect transition="in" filter="fade">
                                      <p:cBhvr>
                                        <p:cTn id="24" dur="500"/>
                                        <p:tgtEl>
                                          <p:spTgt spid="21"/>
                                        </p:tgtEl>
                                      </p:cBhvr>
                                    </p:animEffect>
                                  </p:childTnLst>
                                  <p:subTnLst>
                                    <p:animClr clrSpc="rgb" dir="cw">
                                      <p:cBhvr override="childStyle">
                                        <p:cTn dur="1" fill="hold" display="0" masterRel="nextClick" afterEffect="1"/>
                                        <p:tgtEl>
                                          <p:spTgt spid="21"/>
                                        </p:tgtEl>
                                        <p:attrNameLst>
                                          <p:attrName>ppt_c</p:attrName>
                                        </p:attrNameLst>
                                      </p:cBhvr>
                                      <p:to>
                                        <a:srgbClr val="FF3300"/>
                                      </p:to>
                                    </p:animClr>
                                  </p:subTnLst>
                                </p:cTn>
                              </p:par>
                              <p:par>
                                <p:cTn id="25" presetID="19" presetClass="emph" presetSubtype="0" fill="hold" grpId="1" nodeType="withEffect">
                                  <p:stCondLst>
                                    <p:cond delay="0"/>
                                  </p:stCondLst>
                                  <p:iterate type="lt">
                                    <p:tmPct val="10000"/>
                                  </p:iterate>
                                  <p:childTnLst>
                                    <p:animClr clrSpc="rgb" dir="cw">
                                      <p:cBhvr override="childStyle">
                                        <p:cTn id="26" dur="1000" fill="hold"/>
                                        <p:tgtEl>
                                          <p:spTgt spid="21"/>
                                        </p:tgtEl>
                                        <p:attrNameLst>
                                          <p:attrName>style.color</p:attrName>
                                        </p:attrNameLst>
                                      </p:cBhvr>
                                      <p:to>
                                        <a:schemeClr val="accent2"/>
                                      </p:to>
                                    </p:animClr>
                                    <p:animClr clrSpc="rgb" dir="cw">
                                      <p:cBhvr>
                                        <p:cTn id="27" dur="1000" fill="hold"/>
                                        <p:tgtEl>
                                          <p:spTgt spid="21"/>
                                        </p:tgtEl>
                                        <p:attrNameLst>
                                          <p:attrName>fillcolor</p:attrName>
                                        </p:attrNameLst>
                                      </p:cBhvr>
                                      <p:to>
                                        <a:schemeClr val="accent2"/>
                                      </p:to>
                                    </p:animClr>
                                    <p:set>
                                      <p:cBhvr>
                                        <p:cTn id="28" dur="1000" fill="hold"/>
                                        <p:tgtEl>
                                          <p:spTgt spid="21"/>
                                        </p:tgtEl>
                                        <p:attrNameLst>
                                          <p:attrName>fill.type</p:attrName>
                                        </p:attrNameLst>
                                      </p:cBhvr>
                                      <p:to>
                                        <p:strVal val="solid"/>
                                      </p:to>
                                    </p:set>
                                    <p:set>
                                      <p:cBhvr>
                                        <p:cTn id="29" dur="1000" fill="hold"/>
                                        <p:tgtEl>
                                          <p:spTgt spid="21"/>
                                        </p:tgtEl>
                                        <p:attrNameLst>
                                          <p:attrName>fill.on</p:attrName>
                                        </p:attrNameLst>
                                      </p:cBhvr>
                                      <p:to>
                                        <p:strVal val="true"/>
                                      </p:to>
                                    </p:set>
                                  </p:childTnLst>
                                  <p:subTnLst>
                                    <p:animClr clrSpc="rgb" dir="cw">
                                      <p:cBhvr override="childStyle">
                                        <p:cTn dur="1" fill="hold" display="0" masterRel="nextClick" afterEffect="1"/>
                                        <p:tgtEl>
                                          <p:spTgt spid="21"/>
                                        </p:tgtEl>
                                        <p:attrNameLst>
                                          <p:attrName>ppt_c</p:attrName>
                                        </p:attrNameLst>
                                      </p:cBhvr>
                                      <p:to>
                                        <a:srgbClr val="FF3300"/>
                                      </p:to>
                                    </p:animClr>
                                  </p:subTnLst>
                                </p:cTn>
                              </p:par>
                              <p:par>
                                <p:cTn id="30" presetID="53" presetClass="entr" presetSubtype="16"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 calcmode="lin" valueType="num">
                                      <p:cBhvr>
                                        <p:cTn id="32" dur="500" fill="hold"/>
                                        <p:tgtEl>
                                          <p:spTgt spid="22"/>
                                        </p:tgtEl>
                                        <p:attrNameLst>
                                          <p:attrName>ppt_w</p:attrName>
                                        </p:attrNameLst>
                                      </p:cBhvr>
                                      <p:tavLst>
                                        <p:tav tm="0">
                                          <p:val>
                                            <p:fltVal val="0"/>
                                          </p:val>
                                        </p:tav>
                                        <p:tav tm="100000">
                                          <p:val>
                                            <p:strVal val="#ppt_w"/>
                                          </p:val>
                                        </p:tav>
                                      </p:tavLst>
                                    </p:anim>
                                    <p:anim calcmode="lin" valueType="num">
                                      <p:cBhvr>
                                        <p:cTn id="33" dur="500" fill="hold"/>
                                        <p:tgtEl>
                                          <p:spTgt spid="22"/>
                                        </p:tgtEl>
                                        <p:attrNameLst>
                                          <p:attrName>ppt_h</p:attrName>
                                        </p:attrNameLst>
                                      </p:cBhvr>
                                      <p:tavLst>
                                        <p:tav tm="0">
                                          <p:val>
                                            <p:fltVal val="0"/>
                                          </p:val>
                                        </p:tav>
                                        <p:tav tm="100000">
                                          <p:val>
                                            <p:strVal val="#ppt_h"/>
                                          </p:val>
                                        </p:tav>
                                      </p:tavLst>
                                    </p:anim>
                                    <p:animEffect transition="in" filter="fade">
                                      <p:cBhvr>
                                        <p:cTn id="3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B41B5EC2-8BFB-4A96-AD39-AA0429FAACFC}"/>
              </a:ext>
            </a:extLst>
          </p:cNvPr>
          <p:cNvSpPr/>
          <p:nvPr/>
        </p:nvSpPr>
        <p:spPr>
          <a:xfrm>
            <a:off x="-12700" y="8890"/>
            <a:ext cx="12215495" cy="6839585"/>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Picture 3">
            <a:extLst>
              <a:ext uri="{FF2B5EF4-FFF2-40B4-BE49-F238E27FC236}">
                <a16:creationId xmlns:a16="http://schemas.microsoft.com/office/drawing/2014/main" id="{207759FF-44BF-46FE-A4AD-63896B77C315}"/>
              </a:ext>
            </a:extLst>
          </p:cNvPr>
          <p:cNvPicPr>
            <a:picLocks noChangeAspect="1"/>
          </p:cNvPicPr>
          <p:nvPr/>
        </p:nvPicPr>
        <p:blipFill>
          <a:blip r:embed="rId3">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304800" y="-41670"/>
            <a:ext cx="12235699" cy="6882581"/>
          </a:xfrm>
          <a:prstGeom prst="rect">
            <a:avLst/>
          </a:prstGeom>
        </p:spPr>
      </p:pic>
      <p:sp>
        <p:nvSpPr>
          <p:cNvPr id="3" name="TextBox 2">
            <a:extLst>
              <a:ext uri="{FF2B5EF4-FFF2-40B4-BE49-F238E27FC236}">
                <a16:creationId xmlns:a16="http://schemas.microsoft.com/office/drawing/2014/main" id="{9E24C7BC-5CAC-4F6B-AFDD-1432FF463D3C}"/>
              </a:ext>
            </a:extLst>
          </p:cNvPr>
          <p:cNvSpPr txBox="1"/>
          <p:nvPr/>
        </p:nvSpPr>
        <p:spPr>
          <a:xfrm>
            <a:off x="4211209" y="2286000"/>
            <a:ext cx="6456791" cy="2708434"/>
          </a:xfrm>
          <a:prstGeom prst="rect">
            <a:avLst/>
          </a:prstGeom>
          <a:noFill/>
        </p:spPr>
        <p:txBody>
          <a:bodyPr wrap="square" lIns="0" tIns="0" rIns="0" bIns="0" rtlCol="0">
            <a:spAutoFit/>
          </a:bodyPr>
          <a:lstStyle/>
          <a:p>
            <a:pPr algn="ctr">
              <a:spcBef>
                <a:spcPct val="50000"/>
              </a:spcBef>
            </a:pPr>
            <a:r>
              <a:rPr lang="en-US" altLang="en-US" sz="8800" b="1">
                <a:solidFill>
                  <a:srgbClr val="FF0000"/>
                </a:solidFill>
                <a:latin typeface="Times New Roman" panose="02020603050405020304" pitchFamily="18" charset="0"/>
              </a:rPr>
              <a:t>AI NHANH, </a:t>
            </a:r>
            <a:br>
              <a:rPr lang="en-US" altLang="en-US" sz="8800" b="1">
                <a:solidFill>
                  <a:srgbClr val="FF0000"/>
                </a:solidFill>
                <a:latin typeface="Times New Roman" panose="02020603050405020304" pitchFamily="18" charset="0"/>
              </a:rPr>
            </a:br>
            <a:r>
              <a:rPr lang="en-US" altLang="en-US" sz="8800" b="1">
                <a:solidFill>
                  <a:srgbClr val="FF0000"/>
                </a:solidFill>
                <a:latin typeface="Times New Roman" panose="02020603050405020304" pitchFamily="18" charset="0"/>
              </a:rPr>
              <a:t>AI ĐÚNG?</a:t>
            </a:r>
          </a:p>
        </p:txBody>
      </p:sp>
      <p:pic>
        <p:nvPicPr>
          <p:cNvPr id="6" name="Picture 5">
            <a:extLst>
              <a:ext uri="{FF2B5EF4-FFF2-40B4-BE49-F238E27FC236}">
                <a16:creationId xmlns:a16="http://schemas.microsoft.com/office/drawing/2014/main" id="{9139CF7A-1CC5-4A47-89CB-C0DA56DB459B}"/>
              </a:ext>
            </a:extLst>
          </p:cNvPr>
          <p:cNvPicPr>
            <a:picLocks noChangeAspect="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rot="20432200">
            <a:off x="10442402" y="172269"/>
            <a:ext cx="1612100" cy="1166584"/>
          </a:xfrm>
          <a:prstGeom prst="rect">
            <a:avLst/>
          </a:prstGeom>
        </p:spPr>
      </p:pic>
      <p:pic>
        <p:nvPicPr>
          <p:cNvPr id="8" name="Picture 9" descr="E:\0000000我图PPT\00001PNG素材\儿童卡通\tr.png">
            <a:extLst>
              <a:ext uri="{FF2B5EF4-FFF2-40B4-BE49-F238E27FC236}">
                <a16:creationId xmlns:a16="http://schemas.microsoft.com/office/drawing/2014/main" id="{AA1E1A88-493A-48FC-9D07-F3F4912494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715" y="4724401"/>
            <a:ext cx="3188148" cy="2141978"/>
          </a:xfrm>
          <a:prstGeom prst="rect">
            <a:avLst/>
          </a:prstGeom>
          <a:noFill/>
          <a:extLst>
            <a:ext uri="{909E8E84-426E-40DD-AFC4-6F175D3DCCD1}">
              <a14:hiddenFill xmlns:a14="http://schemas.microsoft.com/office/drawing/2010/main">
                <a:solidFill>
                  <a:srgbClr val="FFFFFF"/>
                </a:solidFill>
              </a14:hiddenFill>
            </a:ext>
          </a:extLst>
        </p:spPr>
      </p:pic>
      <p:sp>
        <p:nvSpPr>
          <p:cNvPr id="11" name="Oval 10">
            <a:extLst>
              <a:ext uri="{FF2B5EF4-FFF2-40B4-BE49-F238E27FC236}">
                <a16:creationId xmlns:a16="http://schemas.microsoft.com/office/drawing/2014/main" id="{CFA2F359-1271-4AE1-9276-A5F6762A4806}"/>
              </a:ext>
            </a:extLst>
          </p:cNvPr>
          <p:cNvSpPr/>
          <p:nvPr/>
        </p:nvSpPr>
        <p:spPr>
          <a:xfrm>
            <a:off x="0" y="0"/>
            <a:ext cx="685800" cy="609600"/>
          </a:xfrm>
          <a:prstGeom prst="ellipse">
            <a:avLst/>
          </a:prstGeom>
          <a:blipFill dpi="0" rotWithShape="1">
            <a:blip r:embed="rId6">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5" descr="E:\0000000我图PPT\00001PNG素材\儿童卡通\卡通人物.png">
            <a:extLst>
              <a:ext uri="{FF2B5EF4-FFF2-40B4-BE49-F238E27FC236}">
                <a16:creationId xmlns:a16="http://schemas.microsoft.com/office/drawing/2014/main" id="{B145CE9F-6738-4694-B2E9-8CAB13BF6ED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084" t="-2572" r="59431" b="58435"/>
          <a:stretch>
            <a:fillRect/>
          </a:stretch>
        </p:blipFill>
        <p:spPr bwMode="auto">
          <a:xfrm flipH="1">
            <a:off x="-366383" y="-315869"/>
            <a:ext cx="2300940" cy="26018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546476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stCondLst>
                                    <p:cond delay="50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750" fill="hold"/>
                                        <p:tgtEl>
                                          <p:spTgt spid="8"/>
                                        </p:tgtEl>
                                        <p:attrNameLst>
                                          <p:attrName>ppt_x</p:attrName>
                                        </p:attrNameLst>
                                      </p:cBhvr>
                                      <p:tavLst>
                                        <p:tav tm="0">
                                          <p:val>
                                            <p:strVal val="0-#ppt_w/2"/>
                                          </p:val>
                                        </p:tav>
                                        <p:tav tm="100000">
                                          <p:val>
                                            <p:strVal val="#ppt_x"/>
                                          </p:val>
                                        </p:tav>
                                      </p:tavLst>
                                    </p:anim>
                                    <p:anim calcmode="lin" valueType="num">
                                      <p:cBhvr additive="base">
                                        <p:cTn id="12" dur="750" fill="hold"/>
                                        <p:tgtEl>
                                          <p:spTgt spid="8"/>
                                        </p:tgtEl>
                                        <p:attrNameLst>
                                          <p:attrName>ppt_y</p:attrName>
                                        </p:attrNameLst>
                                      </p:cBhvr>
                                      <p:tavLst>
                                        <p:tav tm="0">
                                          <p:val>
                                            <p:strVal val="#ppt_y"/>
                                          </p:val>
                                        </p:tav>
                                        <p:tav tm="100000">
                                          <p:val>
                                            <p:strVal val="#ppt_y"/>
                                          </p:val>
                                        </p:tav>
                                      </p:tavLst>
                                    </p:anim>
                                  </p:childTnLst>
                                </p:cTn>
                              </p:par>
                            </p:childTnLst>
                          </p:cTn>
                        </p:par>
                        <p:par>
                          <p:cTn id="13" fill="hold">
                            <p:stCondLst>
                              <p:cond delay="1250"/>
                            </p:stCondLst>
                            <p:childTnLst>
                              <p:par>
                                <p:cTn id="14" presetID="2" presetClass="entr" presetSubtype="9"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1000" fill="hold"/>
                                        <p:tgtEl>
                                          <p:spTgt spid="9"/>
                                        </p:tgtEl>
                                        <p:attrNameLst>
                                          <p:attrName>ppt_x</p:attrName>
                                        </p:attrNameLst>
                                      </p:cBhvr>
                                      <p:tavLst>
                                        <p:tav tm="0">
                                          <p:val>
                                            <p:strVal val="0-#ppt_w/2"/>
                                          </p:val>
                                        </p:tav>
                                        <p:tav tm="100000">
                                          <p:val>
                                            <p:strVal val="#ppt_x"/>
                                          </p:val>
                                        </p:tav>
                                      </p:tavLst>
                                    </p:anim>
                                    <p:anim calcmode="lin" valueType="num">
                                      <p:cBhvr additive="base">
                                        <p:cTn id="17"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1000" fill="hold"/>
                                        <p:tgtEl>
                                          <p:spTgt spid="3"/>
                                        </p:tgtEl>
                                        <p:attrNameLst>
                                          <p:attrName>ppt_w</p:attrName>
                                        </p:attrNameLst>
                                      </p:cBhvr>
                                      <p:tavLst>
                                        <p:tav tm="0">
                                          <p:val>
                                            <p:fltVal val="0"/>
                                          </p:val>
                                        </p:tav>
                                        <p:tav tm="100000">
                                          <p:val>
                                            <p:strVal val="#ppt_w"/>
                                          </p:val>
                                        </p:tav>
                                      </p:tavLst>
                                    </p:anim>
                                    <p:anim calcmode="lin" valueType="num">
                                      <p:cBhvr>
                                        <p:cTn id="23" dur="1000" fill="hold"/>
                                        <p:tgtEl>
                                          <p:spTgt spid="3"/>
                                        </p:tgtEl>
                                        <p:attrNameLst>
                                          <p:attrName>ppt_h</p:attrName>
                                        </p:attrNameLst>
                                      </p:cBhvr>
                                      <p:tavLst>
                                        <p:tav tm="0">
                                          <p:val>
                                            <p:fltVal val="0"/>
                                          </p:val>
                                        </p:tav>
                                        <p:tav tm="100000">
                                          <p:val>
                                            <p:strVal val="#ppt_h"/>
                                          </p:val>
                                        </p:tav>
                                      </p:tavLst>
                                    </p:anim>
                                    <p:anim calcmode="lin" valueType="num">
                                      <p:cBhvr>
                                        <p:cTn id="24" dur="1000" fill="hold"/>
                                        <p:tgtEl>
                                          <p:spTgt spid="3"/>
                                        </p:tgtEl>
                                        <p:attrNameLst>
                                          <p:attrName>style.rotation</p:attrName>
                                        </p:attrNameLst>
                                      </p:cBhvr>
                                      <p:tavLst>
                                        <p:tav tm="0">
                                          <p:val>
                                            <p:fltVal val="90"/>
                                          </p:val>
                                        </p:tav>
                                        <p:tav tm="100000">
                                          <p:val>
                                            <p:fltVal val="0"/>
                                          </p:val>
                                        </p:tav>
                                      </p:tavLst>
                                    </p:anim>
                                    <p:animEffect transition="in" filter="fade">
                                      <p:cBhvr>
                                        <p:cTn id="25" dur="1000"/>
                                        <p:tgtEl>
                                          <p:spTgt spid="3"/>
                                        </p:tgtEl>
                                      </p:cBhvr>
                                    </p:animEffect>
                                  </p:childTnLst>
                                </p:cTn>
                              </p:par>
                              <p:par>
                                <p:cTn id="26" presetID="42" presetClass="path" presetSubtype="0" accel="50000" decel="50000" fill="hold" nodeType="withEffect">
                                  <p:stCondLst>
                                    <p:cond delay="0"/>
                                  </p:stCondLst>
                                  <p:childTnLst>
                                    <p:animMotion origin="layout" path="M -2.91667E-6 1.48148E-6 L 0.65157 1.03426 " pathEditMode="relative" rAng="0" ptsTypes="AA">
                                      <p:cBhvr>
                                        <p:cTn id="27" dur="2000" fill="hold"/>
                                        <p:tgtEl>
                                          <p:spTgt spid="9"/>
                                        </p:tgtEl>
                                        <p:attrNameLst>
                                          <p:attrName>ppt_x</p:attrName>
                                          <p:attrName>ppt_y</p:attrName>
                                        </p:attrNameLst>
                                      </p:cBhvr>
                                      <p:rCtr x="32578" y="5171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矩形 4">
            <a:extLst>
              <a:ext uri="{FF2B5EF4-FFF2-40B4-BE49-F238E27FC236}">
                <a16:creationId xmlns:a16="http://schemas.microsoft.com/office/drawing/2014/main" id="{A1170E9E-FFCB-4E0E-9570-2640FC707E12}"/>
              </a:ext>
            </a:extLst>
          </p:cNvPr>
          <p:cNvSpPr/>
          <p:nvPr/>
        </p:nvSpPr>
        <p:spPr>
          <a:xfrm>
            <a:off x="-12700" y="8890"/>
            <a:ext cx="12215495" cy="6839585"/>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Cloud 43">
            <a:extLst>
              <a:ext uri="{FF2B5EF4-FFF2-40B4-BE49-F238E27FC236}">
                <a16:creationId xmlns:a16="http://schemas.microsoft.com/office/drawing/2014/main" id="{021D075C-6E39-4E32-BE1A-335141427577}"/>
              </a:ext>
            </a:extLst>
          </p:cNvPr>
          <p:cNvSpPr/>
          <p:nvPr/>
        </p:nvSpPr>
        <p:spPr>
          <a:xfrm rot="21397563">
            <a:off x="10125395" y="5249239"/>
            <a:ext cx="2667000" cy="2344146"/>
          </a:xfrm>
          <a:prstGeom prst="clou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96CE731E-A450-4F9E-909A-A2E065AE0DC6}"/>
              </a:ext>
            </a:extLst>
          </p:cNvPr>
          <p:cNvSpPr/>
          <p:nvPr/>
        </p:nvSpPr>
        <p:spPr>
          <a:xfrm>
            <a:off x="0" y="0"/>
            <a:ext cx="685800" cy="609600"/>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Cloud 41">
            <a:extLst>
              <a:ext uri="{FF2B5EF4-FFF2-40B4-BE49-F238E27FC236}">
                <a16:creationId xmlns:a16="http://schemas.microsoft.com/office/drawing/2014/main" id="{119701DA-DE4D-4117-A74F-9A5F53CBD5FC}"/>
              </a:ext>
            </a:extLst>
          </p:cNvPr>
          <p:cNvSpPr/>
          <p:nvPr/>
        </p:nvSpPr>
        <p:spPr>
          <a:xfrm rot="689521">
            <a:off x="4703043" y="5619273"/>
            <a:ext cx="3314337" cy="2344146"/>
          </a:xfrm>
          <a:prstGeom prst="clou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Cloud 40">
            <a:extLst>
              <a:ext uri="{FF2B5EF4-FFF2-40B4-BE49-F238E27FC236}">
                <a16:creationId xmlns:a16="http://schemas.microsoft.com/office/drawing/2014/main" id="{760DA3C5-5102-448F-95D2-E26B332F2680}"/>
              </a:ext>
            </a:extLst>
          </p:cNvPr>
          <p:cNvSpPr/>
          <p:nvPr/>
        </p:nvSpPr>
        <p:spPr>
          <a:xfrm rot="1927959">
            <a:off x="-415900" y="5203963"/>
            <a:ext cx="2667000" cy="2344146"/>
          </a:xfrm>
          <a:prstGeom prst="clou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843BB220-9412-4C43-84A0-0BCDD2B1D22D}"/>
              </a:ext>
            </a:extLst>
          </p:cNvPr>
          <p:cNvSpPr/>
          <p:nvPr/>
        </p:nvSpPr>
        <p:spPr>
          <a:xfrm>
            <a:off x="479424" y="-2187576"/>
            <a:ext cx="11233153" cy="11233153"/>
          </a:xfrm>
          <a:prstGeom prst="ellipse">
            <a:avLst/>
          </a:prstGeom>
          <a:solidFill>
            <a:schemeClr val="bg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E2B18C2E-7085-428C-8952-F1D7723BEF57}"/>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167684" y="5487259"/>
            <a:ext cx="2369476" cy="1423258"/>
          </a:xfrm>
          <a:prstGeom prst="rect">
            <a:avLst/>
          </a:prstGeom>
        </p:spPr>
      </p:pic>
      <p:pic>
        <p:nvPicPr>
          <p:cNvPr id="28" name="Picture 27">
            <a:extLst>
              <a:ext uri="{FF2B5EF4-FFF2-40B4-BE49-F238E27FC236}">
                <a16:creationId xmlns:a16="http://schemas.microsoft.com/office/drawing/2014/main" id="{2355421E-2331-4533-A888-06C7F236EBC6}"/>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backgroundRemoval t="8840" b="94291" l="5863" r="89989">
                        <a14:foregroundMark x1="9790" y1="19153" x2="21350" y2="64917"/>
                        <a14:foregroundMark x1="21350" y1="64917" x2="43639" y2="77164"/>
                        <a14:foregroundMark x1="43639" y1="77164" x2="49170" y2="77440"/>
                        <a14:foregroundMark x1="5531" y1="25230" x2="12445" y2="69061"/>
                        <a14:foregroundMark x1="12445" y1="69061" x2="36449" y2="90516"/>
                        <a14:foregroundMark x1="36449" y1="90516" x2="57301" y2="90424"/>
                        <a14:foregroundMark x1="57301" y1="90424" x2="62113" y2="86740"/>
                        <a14:foregroundMark x1="7135" y1="25230" x2="6030" y2="57112"/>
                        <a14:foregroundMark x1="30254" y1="9116" x2="61560" y2="10129"/>
                        <a14:foregroundMark x1="59900" y1="9300" x2="59900" y2="9300"/>
                        <a14:foregroundMark x1="61228" y1="11326" x2="58296" y2="8932"/>
                        <a14:foregroundMark x1="26438" y1="9300" x2="28650" y2="8840"/>
                        <a14:foregroundMark x1="37389" y1="94291" x2="50498" y2="92818"/>
                        <a14:backgroundMark x1="6084" y1="58287" x2="6084" y2="58287"/>
                        <a14:backgroundMark x1="5863" y1="57182" x2="6250" y2="59669"/>
                        <a14:backgroundMark x1="84071" y1="39227" x2="79867" y2="73204"/>
                        <a14:backgroundMark x1="79867" y1="73204" x2="69856" y2="88398"/>
                        <a14:backgroundMark x1="69580" y1="87293" x2="64878" y2="92265"/>
                        <a14:backgroundMark x1="65985" y1="90608" x2="65985" y2="90608"/>
                        <a14:backgroundMark x1="65542" y1="90608" x2="65044" y2="90976"/>
                        <a14:backgroundMark x1="64878" y1="91160" x2="64878" y2="91160"/>
                        <a14:backgroundMark x1="63827" y1="91989" x2="63827" y2="91989"/>
                      </a14:backgroundRemoval>
                    </a14:imgEffect>
                  </a14:imgLayer>
                </a14:imgProps>
              </a:ext>
            </a:extLst>
          </a:blip>
          <a:stretch>
            <a:fillRect/>
          </a:stretch>
        </p:blipFill>
        <p:spPr>
          <a:xfrm>
            <a:off x="5514465" y="5487259"/>
            <a:ext cx="2369476" cy="1423258"/>
          </a:xfrm>
          <a:prstGeom prst="rect">
            <a:avLst/>
          </a:prstGeom>
        </p:spPr>
      </p:pic>
      <p:pic>
        <p:nvPicPr>
          <p:cNvPr id="27" name="Picture 26">
            <a:extLst>
              <a:ext uri="{FF2B5EF4-FFF2-40B4-BE49-F238E27FC236}">
                <a16:creationId xmlns:a16="http://schemas.microsoft.com/office/drawing/2014/main" id="{B1FEF985-910D-415A-AEA6-96C57EB01F82}"/>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9114962" y="5499101"/>
            <a:ext cx="2369476" cy="1423258"/>
          </a:xfrm>
          <a:prstGeom prst="rect">
            <a:avLst/>
          </a:prstGeom>
        </p:spPr>
      </p:pic>
      <p:pic>
        <p:nvPicPr>
          <p:cNvPr id="4" name="Picture 3">
            <a:extLst>
              <a:ext uri="{FF2B5EF4-FFF2-40B4-BE49-F238E27FC236}">
                <a16:creationId xmlns:a16="http://schemas.microsoft.com/office/drawing/2014/main" id="{4776DAB5-5033-44FE-83C0-38B17F948826}"/>
              </a:ext>
            </a:extLst>
          </p:cNvPr>
          <p:cNvPicPr>
            <a:picLocks noChangeAspect="1"/>
          </p:cNvPicPr>
          <p:nvPr/>
        </p:nvPicPr>
        <p:blipFill rotWithShape="1">
          <a:blip r:embed="rId7">
            <a:extLst>
              <a:ext uri="{28A0092B-C50C-407E-A947-70E740481C1C}">
                <a14:useLocalDpi xmlns:a14="http://schemas.microsoft.com/office/drawing/2010/main" val="0"/>
              </a:ext>
            </a:extLst>
          </a:blip>
          <a:srcRect l="21739" r="13043"/>
          <a:stretch/>
        </p:blipFill>
        <p:spPr>
          <a:xfrm>
            <a:off x="135294" y="4181906"/>
            <a:ext cx="1904168" cy="2920999"/>
          </a:xfrm>
          <a:prstGeom prst="rect">
            <a:avLst/>
          </a:prstGeom>
        </p:spPr>
      </p:pic>
      <p:pic>
        <p:nvPicPr>
          <p:cNvPr id="8" name="Picture 7">
            <a:extLst>
              <a:ext uri="{FF2B5EF4-FFF2-40B4-BE49-F238E27FC236}">
                <a16:creationId xmlns:a16="http://schemas.microsoft.com/office/drawing/2014/main" id="{D85A861A-9301-46C8-9125-987BC7F38624}"/>
              </a:ext>
            </a:extLst>
          </p:cNvPr>
          <p:cNvPicPr>
            <a:picLocks noChangeAspect="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l="1939"/>
          <a:stretch/>
        </p:blipFill>
        <p:spPr>
          <a:xfrm rot="442948">
            <a:off x="6841239" y="4340413"/>
            <a:ext cx="1495280" cy="2644515"/>
          </a:xfrm>
          <a:prstGeom prst="rect">
            <a:avLst/>
          </a:prstGeom>
        </p:spPr>
      </p:pic>
      <p:pic>
        <p:nvPicPr>
          <p:cNvPr id="10" name="Picture 9">
            <a:extLst>
              <a:ext uri="{FF2B5EF4-FFF2-40B4-BE49-F238E27FC236}">
                <a16:creationId xmlns:a16="http://schemas.microsoft.com/office/drawing/2014/main" id="{BCB92357-23F9-4201-8480-35784F40BE28}"/>
              </a:ext>
            </a:extLst>
          </p:cNvPr>
          <p:cNvPicPr>
            <a:picLocks noChangeAspect="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l="17681" t="27119" r="13559" b="5508"/>
          <a:stretch/>
        </p:blipFill>
        <p:spPr>
          <a:xfrm rot="21269490">
            <a:off x="4714743" y="4133523"/>
            <a:ext cx="1399002" cy="2741578"/>
          </a:xfrm>
          <a:prstGeom prst="rect">
            <a:avLst/>
          </a:prstGeom>
        </p:spPr>
      </p:pic>
      <p:pic>
        <p:nvPicPr>
          <p:cNvPr id="6" name="Picture 5">
            <a:extLst>
              <a:ext uri="{FF2B5EF4-FFF2-40B4-BE49-F238E27FC236}">
                <a16:creationId xmlns:a16="http://schemas.microsoft.com/office/drawing/2014/main" id="{38C543A1-F5A4-45CE-8C80-D9A383D3E1DD}"/>
              </a:ext>
            </a:extLst>
          </p:cNvPr>
          <p:cNvPicPr>
            <a:picLocks noChangeAspect="1"/>
          </p:cNvPicPr>
          <p:nvPr/>
        </p:nvPicPr>
        <p:blipFill rotWithShape="1">
          <a:blip r:embed="rId10">
            <a:extLst>
              <a:ext uri="{28A0092B-C50C-407E-A947-70E740481C1C}">
                <a14:useLocalDpi xmlns:a14="http://schemas.microsoft.com/office/drawing/2010/main" val="0"/>
              </a:ext>
            </a:extLst>
          </a:blip>
          <a:srcRect l="13043" t="2467" r="8695"/>
          <a:stretch/>
        </p:blipFill>
        <p:spPr>
          <a:xfrm>
            <a:off x="9993098" y="4260178"/>
            <a:ext cx="2175957" cy="2712981"/>
          </a:xfrm>
          <a:prstGeom prst="rect">
            <a:avLst/>
          </a:prstGeom>
        </p:spPr>
      </p:pic>
      <p:sp>
        <p:nvSpPr>
          <p:cNvPr id="11" name="Rectangle 10">
            <a:extLst>
              <a:ext uri="{FF2B5EF4-FFF2-40B4-BE49-F238E27FC236}">
                <a16:creationId xmlns:a16="http://schemas.microsoft.com/office/drawing/2014/main" id="{E4ACF21F-01EE-432F-B5C7-8D364476DD7C}"/>
              </a:ext>
            </a:extLst>
          </p:cNvPr>
          <p:cNvSpPr/>
          <p:nvPr/>
        </p:nvSpPr>
        <p:spPr>
          <a:xfrm>
            <a:off x="152400" y="228600"/>
            <a:ext cx="1752600" cy="762000"/>
          </a:xfrm>
          <a:prstGeom prst="rect">
            <a:avLst/>
          </a:prstGeom>
          <a:solidFill>
            <a:schemeClr val="accent4">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lumMod val="85000"/>
                    <a:lumOff val="15000"/>
                  </a:schemeClr>
                </a:solidFill>
                <a:latin typeface="Times New Roman" panose="02020603050405020304" pitchFamily="18" charset="0"/>
                <a:cs typeface="Times New Roman" panose="02020603050405020304" pitchFamily="18" charset="0"/>
              </a:rPr>
              <a:t>Dịu dàng</a:t>
            </a:r>
          </a:p>
        </p:txBody>
      </p:sp>
      <p:sp>
        <p:nvSpPr>
          <p:cNvPr id="12" name="Rectangle 11">
            <a:extLst>
              <a:ext uri="{FF2B5EF4-FFF2-40B4-BE49-F238E27FC236}">
                <a16:creationId xmlns:a16="http://schemas.microsoft.com/office/drawing/2014/main" id="{9D4F8A6E-F2E6-4219-911E-C8A5F7653ACC}"/>
              </a:ext>
            </a:extLst>
          </p:cNvPr>
          <p:cNvSpPr/>
          <p:nvPr/>
        </p:nvSpPr>
        <p:spPr>
          <a:xfrm>
            <a:off x="7100503" y="2386070"/>
            <a:ext cx="1752600" cy="762000"/>
          </a:xfrm>
          <a:prstGeom prst="rect">
            <a:avLst/>
          </a:prstGeom>
          <a:solidFill>
            <a:schemeClr val="accent4">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lumMod val="85000"/>
                    <a:lumOff val="15000"/>
                  </a:schemeClr>
                </a:solidFill>
                <a:latin typeface="Times New Roman" panose="02020603050405020304" pitchFamily="18" charset="0"/>
                <a:cs typeface="Times New Roman" panose="02020603050405020304" pitchFamily="18" charset="0"/>
              </a:rPr>
              <a:t>Thư kí</a:t>
            </a:r>
          </a:p>
        </p:txBody>
      </p:sp>
      <p:sp>
        <p:nvSpPr>
          <p:cNvPr id="13" name="Rectangle 12">
            <a:extLst>
              <a:ext uri="{FF2B5EF4-FFF2-40B4-BE49-F238E27FC236}">
                <a16:creationId xmlns:a16="http://schemas.microsoft.com/office/drawing/2014/main" id="{82533E7F-1B29-46B2-9784-87A8C2FFFD7B}"/>
              </a:ext>
            </a:extLst>
          </p:cNvPr>
          <p:cNvSpPr/>
          <p:nvPr/>
        </p:nvSpPr>
        <p:spPr>
          <a:xfrm>
            <a:off x="7803944" y="1245506"/>
            <a:ext cx="2106035" cy="862070"/>
          </a:xfrm>
          <a:prstGeom prst="rect">
            <a:avLst/>
          </a:prstGeom>
          <a:solidFill>
            <a:schemeClr val="accent4">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lumMod val="85000"/>
                    <a:lumOff val="15000"/>
                  </a:schemeClr>
                </a:solidFill>
                <a:latin typeface="Times New Roman" panose="02020603050405020304" pitchFamily="18" charset="0"/>
                <a:cs typeface="Times New Roman" panose="02020603050405020304" pitchFamily="18" charset="0"/>
              </a:rPr>
              <a:t>Mang thai</a:t>
            </a:r>
          </a:p>
        </p:txBody>
      </p:sp>
      <p:sp>
        <p:nvSpPr>
          <p:cNvPr id="14" name="Rectangle 13">
            <a:extLst>
              <a:ext uri="{FF2B5EF4-FFF2-40B4-BE49-F238E27FC236}">
                <a16:creationId xmlns:a16="http://schemas.microsoft.com/office/drawing/2014/main" id="{747720F9-F5D9-45BB-B232-EE183C2D03E1}"/>
              </a:ext>
            </a:extLst>
          </p:cNvPr>
          <p:cNvSpPr/>
          <p:nvPr/>
        </p:nvSpPr>
        <p:spPr>
          <a:xfrm>
            <a:off x="5911850" y="1195329"/>
            <a:ext cx="1600200" cy="862070"/>
          </a:xfrm>
          <a:prstGeom prst="rect">
            <a:avLst/>
          </a:prstGeom>
          <a:solidFill>
            <a:schemeClr val="accent4">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lumMod val="85000"/>
                    <a:lumOff val="15000"/>
                  </a:schemeClr>
                </a:solidFill>
                <a:latin typeface="Times New Roman" panose="02020603050405020304" pitchFamily="18" charset="0"/>
                <a:cs typeface="Times New Roman" panose="02020603050405020304" pitchFamily="18" charset="0"/>
              </a:rPr>
              <a:t>Làm bếp giỏi</a:t>
            </a:r>
          </a:p>
        </p:txBody>
      </p:sp>
      <p:sp>
        <p:nvSpPr>
          <p:cNvPr id="15" name="Rectangle 14">
            <a:extLst>
              <a:ext uri="{FF2B5EF4-FFF2-40B4-BE49-F238E27FC236}">
                <a16:creationId xmlns:a16="http://schemas.microsoft.com/office/drawing/2014/main" id="{51C8C8E3-075E-485F-A195-9E1C6291A458}"/>
              </a:ext>
            </a:extLst>
          </p:cNvPr>
          <p:cNvSpPr/>
          <p:nvPr/>
        </p:nvSpPr>
        <p:spPr>
          <a:xfrm>
            <a:off x="9946265" y="2386070"/>
            <a:ext cx="2106035" cy="762000"/>
          </a:xfrm>
          <a:prstGeom prst="rect">
            <a:avLst/>
          </a:prstGeom>
          <a:solidFill>
            <a:schemeClr val="accent4">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lumMod val="85000"/>
                    <a:lumOff val="15000"/>
                  </a:schemeClr>
                </a:solidFill>
                <a:latin typeface="Times New Roman" panose="02020603050405020304" pitchFamily="18" charset="0"/>
                <a:cs typeface="Times New Roman" panose="02020603050405020304" pitchFamily="18" charset="0"/>
              </a:rPr>
              <a:t>Cho con bú</a:t>
            </a:r>
          </a:p>
        </p:txBody>
      </p:sp>
      <p:sp>
        <p:nvSpPr>
          <p:cNvPr id="16" name="Rectangle 15">
            <a:extLst>
              <a:ext uri="{FF2B5EF4-FFF2-40B4-BE49-F238E27FC236}">
                <a16:creationId xmlns:a16="http://schemas.microsoft.com/office/drawing/2014/main" id="{C9AD02C8-FB26-4729-90A2-DB43E0F78F2D}"/>
              </a:ext>
            </a:extLst>
          </p:cNvPr>
          <p:cNvSpPr/>
          <p:nvPr/>
        </p:nvSpPr>
        <p:spPr>
          <a:xfrm>
            <a:off x="10299700" y="1195329"/>
            <a:ext cx="1752600" cy="848927"/>
          </a:xfrm>
          <a:prstGeom prst="rect">
            <a:avLst/>
          </a:prstGeom>
          <a:solidFill>
            <a:schemeClr val="accent4">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lumMod val="85000"/>
                    <a:lumOff val="15000"/>
                  </a:schemeClr>
                </a:solidFill>
                <a:latin typeface="Times New Roman" panose="02020603050405020304" pitchFamily="18" charset="0"/>
                <a:cs typeface="Times New Roman" panose="02020603050405020304" pitchFamily="18" charset="0"/>
              </a:rPr>
              <a:t>Giám đốc</a:t>
            </a:r>
          </a:p>
        </p:txBody>
      </p:sp>
      <p:sp>
        <p:nvSpPr>
          <p:cNvPr id="17" name="Rectangle 16">
            <a:extLst>
              <a:ext uri="{FF2B5EF4-FFF2-40B4-BE49-F238E27FC236}">
                <a16:creationId xmlns:a16="http://schemas.microsoft.com/office/drawing/2014/main" id="{24A53C66-8EA1-4518-A5DF-64DC9887BFA7}"/>
              </a:ext>
            </a:extLst>
          </p:cNvPr>
          <p:cNvSpPr/>
          <p:nvPr/>
        </p:nvSpPr>
        <p:spPr>
          <a:xfrm>
            <a:off x="152400" y="2386070"/>
            <a:ext cx="1752600" cy="762000"/>
          </a:xfrm>
          <a:prstGeom prst="rect">
            <a:avLst/>
          </a:prstGeom>
          <a:solidFill>
            <a:schemeClr val="accent4">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lumMod val="85000"/>
                    <a:lumOff val="15000"/>
                  </a:schemeClr>
                </a:solidFill>
                <a:latin typeface="Times New Roman" panose="02020603050405020304" pitchFamily="18" charset="0"/>
                <a:cs typeface="Times New Roman" panose="02020603050405020304" pitchFamily="18" charset="0"/>
              </a:rPr>
              <a:t>Đá bóng</a:t>
            </a:r>
          </a:p>
        </p:txBody>
      </p:sp>
      <p:sp>
        <p:nvSpPr>
          <p:cNvPr id="18" name="Rectangle 17">
            <a:extLst>
              <a:ext uri="{FF2B5EF4-FFF2-40B4-BE49-F238E27FC236}">
                <a16:creationId xmlns:a16="http://schemas.microsoft.com/office/drawing/2014/main" id="{1DA0B789-573C-4E1D-AB32-83F3284E9D8D}"/>
              </a:ext>
            </a:extLst>
          </p:cNvPr>
          <p:cNvSpPr/>
          <p:nvPr/>
        </p:nvSpPr>
        <p:spPr>
          <a:xfrm>
            <a:off x="3489326" y="1241535"/>
            <a:ext cx="1828799" cy="815863"/>
          </a:xfrm>
          <a:prstGeom prst="rect">
            <a:avLst/>
          </a:prstGeom>
          <a:solidFill>
            <a:schemeClr val="accent4">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lumMod val="85000"/>
                    <a:lumOff val="15000"/>
                  </a:schemeClr>
                </a:solidFill>
                <a:latin typeface="Times New Roman" panose="02020603050405020304" pitchFamily="18" charset="0"/>
                <a:cs typeface="Times New Roman" panose="02020603050405020304" pitchFamily="18" charset="0"/>
              </a:rPr>
              <a:t>Trụ cột gia đình</a:t>
            </a:r>
          </a:p>
        </p:txBody>
      </p:sp>
      <p:sp>
        <p:nvSpPr>
          <p:cNvPr id="19" name="Rectangle 18">
            <a:extLst>
              <a:ext uri="{FF2B5EF4-FFF2-40B4-BE49-F238E27FC236}">
                <a16:creationId xmlns:a16="http://schemas.microsoft.com/office/drawing/2014/main" id="{55A52CA6-60D8-4A27-820A-C381F3D7841C}"/>
              </a:ext>
            </a:extLst>
          </p:cNvPr>
          <p:cNvSpPr/>
          <p:nvPr/>
        </p:nvSpPr>
        <p:spPr>
          <a:xfrm>
            <a:off x="2998162" y="2286000"/>
            <a:ext cx="3009179" cy="862070"/>
          </a:xfrm>
          <a:prstGeom prst="rect">
            <a:avLst/>
          </a:prstGeom>
          <a:solidFill>
            <a:schemeClr val="accent4">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lumMod val="85000"/>
                    <a:lumOff val="15000"/>
                  </a:schemeClr>
                </a:solidFill>
                <a:latin typeface="Times New Roman" panose="02020603050405020304" pitchFamily="18" charset="0"/>
                <a:cs typeface="Times New Roman" panose="02020603050405020304" pitchFamily="18" charset="0"/>
              </a:rPr>
              <a:t>Cơ quan sinh dục tạo ra tinh trùng</a:t>
            </a:r>
          </a:p>
        </p:txBody>
      </p:sp>
      <p:sp>
        <p:nvSpPr>
          <p:cNvPr id="20" name="Rectangle 19">
            <a:extLst>
              <a:ext uri="{FF2B5EF4-FFF2-40B4-BE49-F238E27FC236}">
                <a16:creationId xmlns:a16="http://schemas.microsoft.com/office/drawing/2014/main" id="{20F8F62A-655E-4503-9683-196F7796A161}"/>
              </a:ext>
            </a:extLst>
          </p:cNvPr>
          <p:cNvSpPr/>
          <p:nvPr/>
        </p:nvSpPr>
        <p:spPr>
          <a:xfrm>
            <a:off x="152401" y="1238249"/>
            <a:ext cx="2743200" cy="819150"/>
          </a:xfrm>
          <a:prstGeom prst="rect">
            <a:avLst/>
          </a:prstGeom>
          <a:solidFill>
            <a:schemeClr val="accent4">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lumMod val="85000"/>
                    <a:lumOff val="15000"/>
                  </a:schemeClr>
                </a:solidFill>
                <a:latin typeface="Times New Roman" panose="02020603050405020304" pitchFamily="18" charset="0"/>
                <a:cs typeface="Times New Roman" panose="02020603050405020304" pitchFamily="18" charset="0"/>
              </a:rPr>
              <a:t>Cơ quan sinh dục tạo ra trứng</a:t>
            </a:r>
          </a:p>
        </p:txBody>
      </p:sp>
      <p:sp>
        <p:nvSpPr>
          <p:cNvPr id="21" name="Rectangle 20">
            <a:extLst>
              <a:ext uri="{FF2B5EF4-FFF2-40B4-BE49-F238E27FC236}">
                <a16:creationId xmlns:a16="http://schemas.microsoft.com/office/drawing/2014/main" id="{2E9DE88E-04C0-407D-94C5-0D416A67DD19}"/>
              </a:ext>
            </a:extLst>
          </p:cNvPr>
          <p:cNvSpPr/>
          <p:nvPr/>
        </p:nvSpPr>
        <p:spPr>
          <a:xfrm>
            <a:off x="10299700" y="240534"/>
            <a:ext cx="1752600" cy="762000"/>
          </a:xfrm>
          <a:prstGeom prst="rect">
            <a:avLst/>
          </a:prstGeom>
          <a:solidFill>
            <a:schemeClr val="accent4">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lumMod val="85000"/>
                    <a:lumOff val="15000"/>
                  </a:schemeClr>
                </a:solidFill>
                <a:latin typeface="Times New Roman" panose="02020603050405020304" pitchFamily="18" charset="0"/>
                <a:cs typeface="Times New Roman" panose="02020603050405020304" pitchFamily="18" charset="0"/>
              </a:rPr>
              <a:t>Chăm sóc con</a:t>
            </a:r>
          </a:p>
        </p:txBody>
      </p:sp>
      <p:sp>
        <p:nvSpPr>
          <p:cNvPr id="22" name="Rectangle 21">
            <a:extLst>
              <a:ext uri="{FF2B5EF4-FFF2-40B4-BE49-F238E27FC236}">
                <a16:creationId xmlns:a16="http://schemas.microsoft.com/office/drawing/2014/main" id="{951EBCE9-8624-47CE-AE2B-C076122AD7F3}"/>
              </a:ext>
            </a:extLst>
          </p:cNvPr>
          <p:cNvSpPr/>
          <p:nvPr/>
        </p:nvSpPr>
        <p:spPr>
          <a:xfrm>
            <a:off x="8157379" y="240534"/>
            <a:ext cx="1752600" cy="762000"/>
          </a:xfrm>
          <a:prstGeom prst="rect">
            <a:avLst/>
          </a:prstGeom>
          <a:solidFill>
            <a:schemeClr val="accent4">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lumMod val="85000"/>
                    <a:lumOff val="15000"/>
                  </a:schemeClr>
                </a:solidFill>
                <a:latin typeface="Times New Roman" panose="02020603050405020304" pitchFamily="18" charset="0"/>
                <a:cs typeface="Times New Roman" panose="02020603050405020304" pitchFamily="18" charset="0"/>
              </a:rPr>
              <a:t>Tự tin</a:t>
            </a:r>
          </a:p>
        </p:txBody>
      </p:sp>
      <p:sp>
        <p:nvSpPr>
          <p:cNvPr id="23" name="Rectangle 22">
            <a:extLst>
              <a:ext uri="{FF2B5EF4-FFF2-40B4-BE49-F238E27FC236}">
                <a16:creationId xmlns:a16="http://schemas.microsoft.com/office/drawing/2014/main" id="{A00E2681-7708-4365-8771-1C28A56A24F2}"/>
              </a:ext>
            </a:extLst>
          </p:cNvPr>
          <p:cNvSpPr/>
          <p:nvPr/>
        </p:nvSpPr>
        <p:spPr>
          <a:xfrm>
            <a:off x="6240780" y="240534"/>
            <a:ext cx="1752600" cy="762000"/>
          </a:xfrm>
          <a:prstGeom prst="rect">
            <a:avLst/>
          </a:prstGeom>
          <a:solidFill>
            <a:schemeClr val="accent4">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lumMod val="85000"/>
                    <a:lumOff val="15000"/>
                  </a:schemeClr>
                </a:solidFill>
                <a:latin typeface="Times New Roman" panose="02020603050405020304" pitchFamily="18" charset="0"/>
                <a:cs typeface="Times New Roman" panose="02020603050405020304" pitchFamily="18" charset="0"/>
              </a:rPr>
              <a:t>Kiên nhẫn</a:t>
            </a:r>
          </a:p>
        </p:txBody>
      </p:sp>
      <p:sp>
        <p:nvSpPr>
          <p:cNvPr id="24" name="Rectangle 23">
            <a:extLst>
              <a:ext uri="{FF2B5EF4-FFF2-40B4-BE49-F238E27FC236}">
                <a16:creationId xmlns:a16="http://schemas.microsoft.com/office/drawing/2014/main" id="{9F206BBF-C2A5-4E2C-97CA-D3F7AF52F8EC}"/>
              </a:ext>
            </a:extLst>
          </p:cNvPr>
          <p:cNvSpPr/>
          <p:nvPr/>
        </p:nvSpPr>
        <p:spPr>
          <a:xfrm>
            <a:off x="4211320" y="240534"/>
            <a:ext cx="1752600" cy="762000"/>
          </a:xfrm>
          <a:prstGeom prst="rect">
            <a:avLst/>
          </a:prstGeom>
          <a:solidFill>
            <a:schemeClr val="accent4">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lumMod val="85000"/>
                    <a:lumOff val="15000"/>
                  </a:schemeClr>
                </a:solidFill>
                <a:latin typeface="Times New Roman" panose="02020603050405020304" pitchFamily="18" charset="0"/>
                <a:cs typeface="Times New Roman" panose="02020603050405020304" pitchFamily="18" charset="0"/>
              </a:rPr>
              <a:t>Mạnh mẽ</a:t>
            </a:r>
          </a:p>
        </p:txBody>
      </p:sp>
      <p:sp>
        <p:nvSpPr>
          <p:cNvPr id="25" name="Rectangle 24">
            <a:extLst>
              <a:ext uri="{FF2B5EF4-FFF2-40B4-BE49-F238E27FC236}">
                <a16:creationId xmlns:a16="http://schemas.microsoft.com/office/drawing/2014/main" id="{901BA260-9A87-4167-8FCA-D1F84587BFA2}"/>
              </a:ext>
            </a:extLst>
          </p:cNvPr>
          <p:cNvSpPr/>
          <p:nvPr/>
        </p:nvSpPr>
        <p:spPr>
          <a:xfrm>
            <a:off x="2181860" y="240534"/>
            <a:ext cx="1752600" cy="762000"/>
          </a:xfrm>
          <a:prstGeom prst="rect">
            <a:avLst/>
          </a:prstGeom>
          <a:solidFill>
            <a:schemeClr val="accent4">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lumMod val="85000"/>
                    <a:lumOff val="15000"/>
                  </a:schemeClr>
                </a:solidFill>
                <a:latin typeface="Times New Roman" panose="02020603050405020304" pitchFamily="18" charset="0"/>
                <a:cs typeface="Times New Roman" panose="02020603050405020304" pitchFamily="18" charset="0"/>
              </a:rPr>
              <a:t>Có râu</a:t>
            </a:r>
          </a:p>
        </p:txBody>
      </p:sp>
    </p:spTree>
    <p:extLst>
      <p:ext uri="{BB962C8B-B14F-4D97-AF65-F5344CB8AC3E}">
        <p14:creationId xmlns:p14="http://schemas.microsoft.com/office/powerpoint/2010/main" val="2528572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p:cTn id="13" dur="500" fill="hold"/>
                                        <p:tgtEl>
                                          <p:spTgt spid="25"/>
                                        </p:tgtEl>
                                        <p:attrNameLst>
                                          <p:attrName>ppt_w</p:attrName>
                                        </p:attrNameLst>
                                      </p:cBhvr>
                                      <p:tavLst>
                                        <p:tav tm="0">
                                          <p:val>
                                            <p:fltVal val="0"/>
                                          </p:val>
                                        </p:tav>
                                        <p:tav tm="100000">
                                          <p:val>
                                            <p:strVal val="#ppt_w"/>
                                          </p:val>
                                        </p:tav>
                                      </p:tavLst>
                                    </p:anim>
                                    <p:anim calcmode="lin" valueType="num">
                                      <p:cBhvr>
                                        <p:cTn id="14" dur="500" fill="hold"/>
                                        <p:tgtEl>
                                          <p:spTgt spid="25"/>
                                        </p:tgtEl>
                                        <p:attrNameLst>
                                          <p:attrName>ppt_h</p:attrName>
                                        </p:attrNameLst>
                                      </p:cBhvr>
                                      <p:tavLst>
                                        <p:tav tm="0">
                                          <p:val>
                                            <p:fltVal val="0"/>
                                          </p:val>
                                        </p:tav>
                                        <p:tav tm="100000">
                                          <p:val>
                                            <p:strVal val="#ppt_h"/>
                                          </p:val>
                                        </p:tav>
                                      </p:tavLst>
                                    </p:anim>
                                    <p:animEffect transition="in" filter="fade">
                                      <p:cBhvr>
                                        <p:cTn id="15" dur="500"/>
                                        <p:tgtEl>
                                          <p:spTgt spid="25"/>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p:cTn id="19" dur="500" fill="hold"/>
                                        <p:tgtEl>
                                          <p:spTgt spid="24"/>
                                        </p:tgtEl>
                                        <p:attrNameLst>
                                          <p:attrName>ppt_w</p:attrName>
                                        </p:attrNameLst>
                                      </p:cBhvr>
                                      <p:tavLst>
                                        <p:tav tm="0">
                                          <p:val>
                                            <p:fltVal val="0"/>
                                          </p:val>
                                        </p:tav>
                                        <p:tav tm="100000">
                                          <p:val>
                                            <p:strVal val="#ppt_w"/>
                                          </p:val>
                                        </p:tav>
                                      </p:tavLst>
                                    </p:anim>
                                    <p:anim calcmode="lin" valueType="num">
                                      <p:cBhvr>
                                        <p:cTn id="20" dur="500" fill="hold"/>
                                        <p:tgtEl>
                                          <p:spTgt spid="24"/>
                                        </p:tgtEl>
                                        <p:attrNameLst>
                                          <p:attrName>ppt_h</p:attrName>
                                        </p:attrNameLst>
                                      </p:cBhvr>
                                      <p:tavLst>
                                        <p:tav tm="0">
                                          <p:val>
                                            <p:fltVal val="0"/>
                                          </p:val>
                                        </p:tav>
                                        <p:tav tm="100000">
                                          <p:val>
                                            <p:strVal val="#ppt_h"/>
                                          </p:val>
                                        </p:tav>
                                      </p:tavLst>
                                    </p:anim>
                                    <p:animEffect transition="in" filter="fade">
                                      <p:cBhvr>
                                        <p:cTn id="21" dur="500"/>
                                        <p:tgtEl>
                                          <p:spTgt spid="24"/>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p:cTn id="25" dur="500" fill="hold"/>
                                        <p:tgtEl>
                                          <p:spTgt spid="23"/>
                                        </p:tgtEl>
                                        <p:attrNameLst>
                                          <p:attrName>ppt_w</p:attrName>
                                        </p:attrNameLst>
                                      </p:cBhvr>
                                      <p:tavLst>
                                        <p:tav tm="0">
                                          <p:val>
                                            <p:fltVal val="0"/>
                                          </p:val>
                                        </p:tav>
                                        <p:tav tm="100000">
                                          <p:val>
                                            <p:strVal val="#ppt_w"/>
                                          </p:val>
                                        </p:tav>
                                      </p:tavLst>
                                    </p:anim>
                                    <p:anim calcmode="lin" valueType="num">
                                      <p:cBhvr>
                                        <p:cTn id="26" dur="500" fill="hold"/>
                                        <p:tgtEl>
                                          <p:spTgt spid="23"/>
                                        </p:tgtEl>
                                        <p:attrNameLst>
                                          <p:attrName>ppt_h</p:attrName>
                                        </p:attrNameLst>
                                      </p:cBhvr>
                                      <p:tavLst>
                                        <p:tav tm="0">
                                          <p:val>
                                            <p:fltVal val="0"/>
                                          </p:val>
                                        </p:tav>
                                        <p:tav tm="100000">
                                          <p:val>
                                            <p:strVal val="#ppt_h"/>
                                          </p:val>
                                        </p:tav>
                                      </p:tavLst>
                                    </p:anim>
                                    <p:animEffect transition="in" filter="fade">
                                      <p:cBhvr>
                                        <p:cTn id="27" dur="500"/>
                                        <p:tgtEl>
                                          <p:spTgt spid="23"/>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p:cTn id="31" dur="500" fill="hold"/>
                                        <p:tgtEl>
                                          <p:spTgt spid="22"/>
                                        </p:tgtEl>
                                        <p:attrNameLst>
                                          <p:attrName>ppt_w</p:attrName>
                                        </p:attrNameLst>
                                      </p:cBhvr>
                                      <p:tavLst>
                                        <p:tav tm="0">
                                          <p:val>
                                            <p:fltVal val="0"/>
                                          </p:val>
                                        </p:tav>
                                        <p:tav tm="100000">
                                          <p:val>
                                            <p:strVal val="#ppt_w"/>
                                          </p:val>
                                        </p:tav>
                                      </p:tavLst>
                                    </p:anim>
                                    <p:anim calcmode="lin" valueType="num">
                                      <p:cBhvr>
                                        <p:cTn id="32" dur="500" fill="hold"/>
                                        <p:tgtEl>
                                          <p:spTgt spid="22"/>
                                        </p:tgtEl>
                                        <p:attrNameLst>
                                          <p:attrName>ppt_h</p:attrName>
                                        </p:attrNameLst>
                                      </p:cBhvr>
                                      <p:tavLst>
                                        <p:tav tm="0">
                                          <p:val>
                                            <p:fltVal val="0"/>
                                          </p:val>
                                        </p:tav>
                                        <p:tav tm="100000">
                                          <p:val>
                                            <p:strVal val="#ppt_h"/>
                                          </p:val>
                                        </p:tav>
                                      </p:tavLst>
                                    </p:anim>
                                    <p:animEffect transition="in" filter="fade">
                                      <p:cBhvr>
                                        <p:cTn id="33" dur="500"/>
                                        <p:tgtEl>
                                          <p:spTgt spid="22"/>
                                        </p:tgtEl>
                                      </p:cBhvr>
                                    </p:animEffect>
                                  </p:childTnLst>
                                </p:cTn>
                              </p:par>
                            </p:childTnLst>
                          </p:cTn>
                        </p:par>
                        <p:par>
                          <p:cTn id="34" fill="hold">
                            <p:stCondLst>
                              <p:cond delay="2500"/>
                            </p:stCondLst>
                            <p:childTnLst>
                              <p:par>
                                <p:cTn id="35" presetID="53" presetClass="entr" presetSubtype="16" fill="hold" grpId="0" nodeType="after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p:cTn id="37" dur="500" fill="hold"/>
                                        <p:tgtEl>
                                          <p:spTgt spid="21"/>
                                        </p:tgtEl>
                                        <p:attrNameLst>
                                          <p:attrName>ppt_w</p:attrName>
                                        </p:attrNameLst>
                                      </p:cBhvr>
                                      <p:tavLst>
                                        <p:tav tm="0">
                                          <p:val>
                                            <p:fltVal val="0"/>
                                          </p:val>
                                        </p:tav>
                                        <p:tav tm="100000">
                                          <p:val>
                                            <p:strVal val="#ppt_w"/>
                                          </p:val>
                                        </p:tav>
                                      </p:tavLst>
                                    </p:anim>
                                    <p:anim calcmode="lin" valueType="num">
                                      <p:cBhvr>
                                        <p:cTn id="38" dur="500" fill="hold"/>
                                        <p:tgtEl>
                                          <p:spTgt spid="21"/>
                                        </p:tgtEl>
                                        <p:attrNameLst>
                                          <p:attrName>ppt_h</p:attrName>
                                        </p:attrNameLst>
                                      </p:cBhvr>
                                      <p:tavLst>
                                        <p:tav tm="0">
                                          <p:val>
                                            <p:fltVal val="0"/>
                                          </p:val>
                                        </p:tav>
                                        <p:tav tm="100000">
                                          <p:val>
                                            <p:strVal val="#ppt_h"/>
                                          </p:val>
                                        </p:tav>
                                      </p:tavLst>
                                    </p:anim>
                                    <p:animEffect transition="in" filter="fade">
                                      <p:cBhvr>
                                        <p:cTn id="39" dur="500"/>
                                        <p:tgtEl>
                                          <p:spTgt spid="21"/>
                                        </p:tgtEl>
                                      </p:cBhvr>
                                    </p:animEffect>
                                  </p:childTnLst>
                                </p:cTn>
                              </p:par>
                            </p:childTnLst>
                          </p:cTn>
                        </p:par>
                        <p:par>
                          <p:cTn id="40" fill="hold">
                            <p:stCondLst>
                              <p:cond delay="3000"/>
                            </p:stCondLst>
                            <p:childTnLst>
                              <p:par>
                                <p:cTn id="41" presetID="53" presetClass="entr" presetSubtype="16" fill="hold" grpId="0" nodeType="after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p:cTn id="43" dur="500" fill="hold"/>
                                        <p:tgtEl>
                                          <p:spTgt spid="20"/>
                                        </p:tgtEl>
                                        <p:attrNameLst>
                                          <p:attrName>ppt_w</p:attrName>
                                        </p:attrNameLst>
                                      </p:cBhvr>
                                      <p:tavLst>
                                        <p:tav tm="0">
                                          <p:val>
                                            <p:fltVal val="0"/>
                                          </p:val>
                                        </p:tav>
                                        <p:tav tm="100000">
                                          <p:val>
                                            <p:strVal val="#ppt_w"/>
                                          </p:val>
                                        </p:tav>
                                      </p:tavLst>
                                    </p:anim>
                                    <p:anim calcmode="lin" valueType="num">
                                      <p:cBhvr>
                                        <p:cTn id="44" dur="500" fill="hold"/>
                                        <p:tgtEl>
                                          <p:spTgt spid="20"/>
                                        </p:tgtEl>
                                        <p:attrNameLst>
                                          <p:attrName>ppt_h</p:attrName>
                                        </p:attrNameLst>
                                      </p:cBhvr>
                                      <p:tavLst>
                                        <p:tav tm="0">
                                          <p:val>
                                            <p:fltVal val="0"/>
                                          </p:val>
                                        </p:tav>
                                        <p:tav tm="100000">
                                          <p:val>
                                            <p:strVal val="#ppt_h"/>
                                          </p:val>
                                        </p:tav>
                                      </p:tavLst>
                                    </p:anim>
                                    <p:animEffect transition="in" filter="fade">
                                      <p:cBhvr>
                                        <p:cTn id="45" dur="500"/>
                                        <p:tgtEl>
                                          <p:spTgt spid="20"/>
                                        </p:tgtEl>
                                      </p:cBhvr>
                                    </p:animEffect>
                                  </p:childTnLst>
                                </p:cTn>
                              </p:par>
                            </p:childTnLst>
                          </p:cTn>
                        </p:par>
                        <p:par>
                          <p:cTn id="46" fill="hold">
                            <p:stCondLst>
                              <p:cond delay="3500"/>
                            </p:stCondLst>
                            <p:childTnLst>
                              <p:par>
                                <p:cTn id="47" presetID="53" presetClass="entr" presetSubtype="16" fill="hold" grpId="0" nodeType="after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p:cTn id="49" dur="500" fill="hold"/>
                                        <p:tgtEl>
                                          <p:spTgt spid="18"/>
                                        </p:tgtEl>
                                        <p:attrNameLst>
                                          <p:attrName>ppt_w</p:attrName>
                                        </p:attrNameLst>
                                      </p:cBhvr>
                                      <p:tavLst>
                                        <p:tav tm="0">
                                          <p:val>
                                            <p:fltVal val="0"/>
                                          </p:val>
                                        </p:tav>
                                        <p:tav tm="100000">
                                          <p:val>
                                            <p:strVal val="#ppt_w"/>
                                          </p:val>
                                        </p:tav>
                                      </p:tavLst>
                                    </p:anim>
                                    <p:anim calcmode="lin" valueType="num">
                                      <p:cBhvr>
                                        <p:cTn id="50" dur="500" fill="hold"/>
                                        <p:tgtEl>
                                          <p:spTgt spid="18"/>
                                        </p:tgtEl>
                                        <p:attrNameLst>
                                          <p:attrName>ppt_h</p:attrName>
                                        </p:attrNameLst>
                                      </p:cBhvr>
                                      <p:tavLst>
                                        <p:tav tm="0">
                                          <p:val>
                                            <p:fltVal val="0"/>
                                          </p:val>
                                        </p:tav>
                                        <p:tav tm="100000">
                                          <p:val>
                                            <p:strVal val="#ppt_h"/>
                                          </p:val>
                                        </p:tav>
                                      </p:tavLst>
                                    </p:anim>
                                    <p:animEffect transition="in" filter="fade">
                                      <p:cBhvr>
                                        <p:cTn id="51" dur="500"/>
                                        <p:tgtEl>
                                          <p:spTgt spid="18"/>
                                        </p:tgtEl>
                                      </p:cBhvr>
                                    </p:animEffect>
                                  </p:childTnLst>
                                </p:cTn>
                              </p:par>
                            </p:childTnLst>
                          </p:cTn>
                        </p:par>
                        <p:par>
                          <p:cTn id="52" fill="hold">
                            <p:stCondLst>
                              <p:cond delay="4000"/>
                            </p:stCondLst>
                            <p:childTnLst>
                              <p:par>
                                <p:cTn id="53" presetID="53" presetClass="entr" presetSubtype="16" fill="hold" grpId="0" nodeType="after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p:cTn id="55" dur="500" fill="hold"/>
                                        <p:tgtEl>
                                          <p:spTgt spid="14"/>
                                        </p:tgtEl>
                                        <p:attrNameLst>
                                          <p:attrName>ppt_w</p:attrName>
                                        </p:attrNameLst>
                                      </p:cBhvr>
                                      <p:tavLst>
                                        <p:tav tm="0">
                                          <p:val>
                                            <p:fltVal val="0"/>
                                          </p:val>
                                        </p:tav>
                                        <p:tav tm="100000">
                                          <p:val>
                                            <p:strVal val="#ppt_w"/>
                                          </p:val>
                                        </p:tav>
                                      </p:tavLst>
                                    </p:anim>
                                    <p:anim calcmode="lin" valueType="num">
                                      <p:cBhvr>
                                        <p:cTn id="56" dur="500" fill="hold"/>
                                        <p:tgtEl>
                                          <p:spTgt spid="14"/>
                                        </p:tgtEl>
                                        <p:attrNameLst>
                                          <p:attrName>ppt_h</p:attrName>
                                        </p:attrNameLst>
                                      </p:cBhvr>
                                      <p:tavLst>
                                        <p:tav tm="0">
                                          <p:val>
                                            <p:fltVal val="0"/>
                                          </p:val>
                                        </p:tav>
                                        <p:tav tm="100000">
                                          <p:val>
                                            <p:strVal val="#ppt_h"/>
                                          </p:val>
                                        </p:tav>
                                      </p:tavLst>
                                    </p:anim>
                                    <p:animEffect transition="in" filter="fade">
                                      <p:cBhvr>
                                        <p:cTn id="57" dur="500"/>
                                        <p:tgtEl>
                                          <p:spTgt spid="14"/>
                                        </p:tgtEl>
                                      </p:cBhvr>
                                    </p:animEffect>
                                  </p:childTnLst>
                                </p:cTn>
                              </p:par>
                            </p:childTnLst>
                          </p:cTn>
                        </p:par>
                        <p:par>
                          <p:cTn id="58" fill="hold">
                            <p:stCondLst>
                              <p:cond delay="4500"/>
                            </p:stCondLst>
                            <p:childTnLst>
                              <p:par>
                                <p:cTn id="59" presetID="53" presetClass="entr" presetSubtype="16" fill="hold" grpId="0" nodeType="after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p:cTn id="61" dur="500" fill="hold"/>
                                        <p:tgtEl>
                                          <p:spTgt spid="13"/>
                                        </p:tgtEl>
                                        <p:attrNameLst>
                                          <p:attrName>ppt_w</p:attrName>
                                        </p:attrNameLst>
                                      </p:cBhvr>
                                      <p:tavLst>
                                        <p:tav tm="0">
                                          <p:val>
                                            <p:fltVal val="0"/>
                                          </p:val>
                                        </p:tav>
                                        <p:tav tm="100000">
                                          <p:val>
                                            <p:strVal val="#ppt_w"/>
                                          </p:val>
                                        </p:tav>
                                      </p:tavLst>
                                    </p:anim>
                                    <p:anim calcmode="lin" valueType="num">
                                      <p:cBhvr>
                                        <p:cTn id="62" dur="500" fill="hold"/>
                                        <p:tgtEl>
                                          <p:spTgt spid="13"/>
                                        </p:tgtEl>
                                        <p:attrNameLst>
                                          <p:attrName>ppt_h</p:attrName>
                                        </p:attrNameLst>
                                      </p:cBhvr>
                                      <p:tavLst>
                                        <p:tav tm="0">
                                          <p:val>
                                            <p:fltVal val="0"/>
                                          </p:val>
                                        </p:tav>
                                        <p:tav tm="100000">
                                          <p:val>
                                            <p:strVal val="#ppt_h"/>
                                          </p:val>
                                        </p:tav>
                                      </p:tavLst>
                                    </p:anim>
                                    <p:animEffect transition="in" filter="fade">
                                      <p:cBhvr>
                                        <p:cTn id="63" dur="500"/>
                                        <p:tgtEl>
                                          <p:spTgt spid="13"/>
                                        </p:tgtEl>
                                      </p:cBhvr>
                                    </p:animEffect>
                                  </p:childTnLst>
                                </p:cTn>
                              </p:par>
                            </p:childTnLst>
                          </p:cTn>
                        </p:par>
                        <p:par>
                          <p:cTn id="64" fill="hold">
                            <p:stCondLst>
                              <p:cond delay="5000"/>
                            </p:stCondLst>
                            <p:childTnLst>
                              <p:par>
                                <p:cTn id="65" presetID="53" presetClass="entr" presetSubtype="16" fill="hold" grpId="0" nodeType="afterEffect">
                                  <p:stCondLst>
                                    <p:cond delay="0"/>
                                  </p:stCondLst>
                                  <p:childTnLst>
                                    <p:set>
                                      <p:cBhvr>
                                        <p:cTn id="66" dur="1" fill="hold">
                                          <p:stCondLst>
                                            <p:cond delay="0"/>
                                          </p:stCondLst>
                                        </p:cTn>
                                        <p:tgtEl>
                                          <p:spTgt spid="16"/>
                                        </p:tgtEl>
                                        <p:attrNameLst>
                                          <p:attrName>style.visibility</p:attrName>
                                        </p:attrNameLst>
                                      </p:cBhvr>
                                      <p:to>
                                        <p:strVal val="visible"/>
                                      </p:to>
                                    </p:set>
                                    <p:anim calcmode="lin" valueType="num">
                                      <p:cBhvr>
                                        <p:cTn id="67" dur="500" fill="hold"/>
                                        <p:tgtEl>
                                          <p:spTgt spid="16"/>
                                        </p:tgtEl>
                                        <p:attrNameLst>
                                          <p:attrName>ppt_w</p:attrName>
                                        </p:attrNameLst>
                                      </p:cBhvr>
                                      <p:tavLst>
                                        <p:tav tm="0">
                                          <p:val>
                                            <p:fltVal val="0"/>
                                          </p:val>
                                        </p:tav>
                                        <p:tav tm="100000">
                                          <p:val>
                                            <p:strVal val="#ppt_w"/>
                                          </p:val>
                                        </p:tav>
                                      </p:tavLst>
                                    </p:anim>
                                    <p:anim calcmode="lin" valueType="num">
                                      <p:cBhvr>
                                        <p:cTn id="68" dur="500" fill="hold"/>
                                        <p:tgtEl>
                                          <p:spTgt spid="16"/>
                                        </p:tgtEl>
                                        <p:attrNameLst>
                                          <p:attrName>ppt_h</p:attrName>
                                        </p:attrNameLst>
                                      </p:cBhvr>
                                      <p:tavLst>
                                        <p:tav tm="0">
                                          <p:val>
                                            <p:fltVal val="0"/>
                                          </p:val>
                                        </p:tav>
                                        <p:tav tm="100000">
                                          <p:val>
                                            <p:strVal val="#ppt_h"/>
                                          </p:val>
                                        </p:tav>
                                      </p:tavLst>
                                    </p:anim>
                                    <p:animEffect transition="in" filter="fade">
                                      <p:cBhvr>
                                        <p:cTn id="69" dur="500"/>
                                        <p:tgtEl>
                                          <p:spTgt spid="16"/>
                                        </p:tgtEl>
                                      </p:cBhvr>
                                    </p:animEffect>
                                  </p:childTnLst>
                                </p:cTn>
                              </p:par>
                            </p:childTnLst>
                          </p:cTn>
                        </p:par>
                        <p:par>
                          <p:cTn id="70" fill="hold">
                            <p:stCondLst>
                              <p:cond delay="5500"/>
                            </p:stCondLst>
                            <p:childTnLst>
                              <p:par>
                                <p:cTn id="71" presetID="53" presetClass="entr" presetSubtype="16" fill="hold" grpId="0" nodeType="afterEffect">
                                  <p:stCondLst>
                                    <p:cond delay="0"/>
                                  </p:stCondLst>
                                  <p:childTnLst>
                                    <p:set>
                                      <p:cBhvr>
                                        <p:cTn id="72" dur="1" fill="hold">
                                          <p:stCondLst>
                                            <p:cond delay="0"/>
                                          </p:stCondLst>
                                        </p:cTn>
                                        <p:tgtEl>
                                          <p:spTgt spid="17"/>
                                        </p:tgtEl>
                                        <p:attrNameLst>
                                          <p:attrName>style.visibility</p:attrName>
                                        </p:attrNameLst>
                                      </p:cBhvr>
                                      <p:to>
                                        <p:strVal val="visible"/>
                                      </p:to>
                                    </p:set>
                                    <p:anim calcmode="lin" valueType="num">
                                      <p:cBhvr>
                                        <p:cTn id="73" dur="500" fill="hold"/>
                                        <p:tgtEl>
                                          <p:spTgt spid="17"/>
                                        </p:tgtEl>
                                        <p:attrNameLst>
                                          <p:attrName>ppt_w</p:attrName>
                                        </p:attrNameLst>
                                      </p:cBhvr>
                                      <p:tavLst>
                                        <p:tav tm="0">
                                          <p:val>
                                            <p:fltVal val="0"/>
                                          </p:val>
                                        </p:tav>
                                        <p:tav tm="100000">
                                          <p:val>
                                            <p:strVal val="#ppt_w"/>
                                          </p:val>
                                        </p:tav>
                                      </p:tavLst>
                                    </p:anim>
                                    <p:anim calcmode="lin" valueType="num">
                                      <p:cBhvr>
                                        <p:cTn id="74" dur="500" fill="hold"/>
                                        <p:tgtEl>
                                          <p:spTgt spid="17"/>
                                        </p:tgtEl>
                                        <p:attrNameLst>
                                          <p:attrName>ppt_h</p:attrName>
                                        </p:attrNameLst>
                                      </p:cBhvr>
                                      <p:tavLst>
                                        <p:tav tm="0">
                                          <p:val>
                                            <p:fltVal val="0"/>
                                          </p:val>
                                        </p:tav>
                                        <p:tav tm="100000">
                                          <p:val>
                                            <p:strVal val="#ppt_h"/>
                                          </p:val>
                                        </p:tav>
                                      </p:tavLst>
                                    </p:anim>
                                    <p:animEffect transition="in" filter="fade">
                                      <p:cBhvr>
                                        <p:cTn id="75" dur="500"/>
                                        <p:tgtEl>
                                          <p:spTgt spid="17"/>
                                        </p:tgtEl>
                                      </p:cBhvr>
                                    </p:animEffect>
                                  </p:childTnLst>
                                </p:cTn>
                              </p:par>
                            </p:childTnLst>
                          </p:cTn>
                        </p:par>
                        <p:par>
                          <p:cTn id="76" fill="hold">
                            <p:stCondLst>
                              <p:cond delay="6000"/>
                            </p:stCondLst>
                            <p:childTnLst>
                              <p:par>
                                <p:cTn id="77" presetID="53" presetClass="entr" presetSubtype="16" fill="hold" grpId="0" nodeType="afterEffect">
                                  <p:stCondLst>
                                    <p:cond delay="0"/>
                                  </p:stCondLst>
                                  <p:childTnLst>
                                    <p:set>
                                      <p:cBhvr>
                                        <p:cTn id="78" dur="1" fill="hold">
                                          <p:stCondLst>
                                            <p:cond delay="0"/>
                                          </p:stCondLst>
                                        </p:cTn>
                                        <p:tgtEl>
                                          <p:spTgt spid="19"/>
                                        </p:tgtEl>
                                        <p:attrNameLst>
                                          <p:attrName>style.visibility</p:attrName>
                                        </p:attrNameLst>
                                      </p:cBhvr>
                                      <p:to>
                                        <p:strVal val="visible"/>
                                      </p:to>
                                    </p:set>
                                    <p:anim calcmode="lin" valueType="num">
                                      <p:cBhvr>
                                        <p:cTn id="79" dur="500" fill="hold"/>
                                        <p:tgtEl>
                                          <p:spTgt spid="19"/>
                                        </p:tgtEl>
                                        <p:attrNameLst>
                                          <p:attrName>ppt_w</p:attrName>
                                        </p:attrNameLst>
                                      </p:cBhvr>
                                      <p:tavLst>
                                        <p:tav tm="0">
                                          <p:val>
                                            <p:fltVal val="0"/>
                                          </p:val>
                                        </p:tav>
                                        <p:tav tm="100000">
                                          <p:val>
                                            <p:strVal val="#ppt_w"/>
                                          </p:val>
                                        </p:tav>
                                      </p:tavLst>
                                    </p:anim>
                                    <p:anim calcmode="lin" valueType="num">
                                      <p:cBhvr>
                                        <p:cTn id="80" dur="500" fill="hold"/>
                                        <p:tgtEl>
                                          <p:spTgt spid="19"/>
                                        </p:tgtEl>
                                        <p:attrNameLst>
                                          <p:attrName>ppt_h</p:attrName>
                                        </p:attrNameLst>
                                      </p:cBhvr>
                                      <p:tavLst>
                                        <p:tav tm="0">
                                          <p:val>
                                            <p:fltVal val="0"/>
                                          </p:val>
                                        </p:tav>
                                        <p:tav tm="100000">
                                          <p:val>
                                            <p:strVal val="#ppt_h"/>
                                          </p:val>
                                        </p:tav>
                                      </p:tavLst>
                                    </p:anim>
                                    <p:animEffect transition="in" filter="fade">
                                      <p:cBhvr>
                                        <p:cTn id="81" dur="500"/>
                                        <p:tgtEl>
                                          <p:spTgt spid="19"/>
                                        </p:tgtEl>
                                      </p:cBhvr>
                                    </p:animEffect>
                                  </p:childTnLst>
                                </p:cTn>
                              </p:par>
                            </p:childTnLst>
                          </p:cTn>
                        </p:par>
                        <p:par>
                          <p:cTn id="82" fill="hold">
                            <p:stCondLst>
                              <p:cond delay="6500"/>
                            </p:stCondLst>
                            <p:childTnLst>
                              <p:par>
                                <p:cTn id="83" presetID="53" presetClass="entr" presetSubtype="16" fill="hold" grpId="0" nodeType="afterEffect">
                                  <p:stCondLst>
                                    <p:cond delay="0"/>
                                  </p:stCondLst>
                                  <p:childTnLst>
                                    <p:set>
                                      <p:cBhvr>
                                        <p:cTn id="84" dur="1" fill="hold">
                                          <p:stCondLst>
                                            <p:cond delay="0"/>
                                          </p:stCondLst>
                                        </p:cTn>
                                        <p:tgtEl>
                                          <p:spTgt spid="12"/>
                                        </p:tgtEl>
                                        <p:attrNameLst>
                                          <p:attrName>style.visibility</p:attrName>
                                        </p:attrNameLst>
                                      </p:cBhvr>
                                      <p:to>
                                        <p:strVal val="visible"/>
                                      </p:to>
                                    </p:set>
                                    <p:anim calcmode="lin" valueType="num">
                                      <p:cBhvr>
                                        <p:cTn id="85" dur="500" fill="hold"/>
                                        <p:tgtEl>
                                          <p:spTgt spid="12"/>
                                        </p:tgtEl>
                                        <p:attrNameLst>
                                          <p:attrName>ppt_w</p:attrName>
                                        </p:attrNameLst>
                                      </p:cBhvr>
                                      <p:tavLst>
                                        <p:tav tm="0">
                                          <p:val>
                                            <p:fltVal val="0"/>
                                          </p:val>
                                        </p:tav>
                                        <p:tav tm="100000">
                                          <p:val>
                                            <p:strVal val="#ppt_w"/>
                                          </p:val>
                                        </p:tav>
                                      </p:tavLst>
                                    </p:anim>
                                    <p:anim calcmode="lin" valueType="num">
                                      <p:cBhvr>
                                        <p:cTn id="86" dur="500" fill="hold"/>
                                        <p:tgtEl>
                                          <p:spTgt spid="12"/>
                                        </p:tgtEl>
                                        <p:attrNameLst>
                                          <p:attrName>ppt_h</p:attrName>
                                        </p:attrNameLst>
                                      </p:cBhvr>
                                      <p:tavLst>
                                        <p:tav tm="0">
                                          <p:val>
                                            <p:fltVal val="0"/>
                                          </p:val>
                                        </p:tav>
                                        <p:tav tm="100000">
                                          <p:val>
                                            <p:strVal val="#ppt_h"/>
                                          </p:val>
                                        </p:tav>
                                      </p:tavLst>
                                    </p:anim>
                                    <p:animEffect transition="in" filter="fade">
                                      <p:cBhvr>
                                        <p:cTn id="87" dur="500"/>
                                        <p:tgtEl>
                                          <p:spTgt spid="12"/>
                                        </p:tgtEl>
                                      </p:cBhvr>
                                    </p:animEffect>
                                  </p:childTnLst>
                                </p:cTn>
                              </p:par>
                            </p:childTnLst>
                          </p:cTn>
                        </p:par>
                        <p:par>
                          <p:cTn id="88" fill="hold">
                            <p:stCondLst>
                              <p:cond delay="7000"/>
                            </p:stCondLst>
                            <p:childTnLst>
                              <p:par>
                                <p:cTn id="89" presetID="53" presetClass="entr" presetSubtype="16" fill="hold" grpId="0" nodeType="afterEffect">
                                  <p:stCondLst>
                                    <p:cond delay="0"/>
                                  </p:stCondLst>
                                  <p:childTnLst>
                                    <p:set>
                                      <p:cBhvr>
                                        <p:cTn id="90" dur="1" fill="hold">
                                          <p:stCondLst>
                                            <p:cond delay="0"/>
                                          </p:stCondLst>
                                        </p:cTn>
                                        <p:tgtEl>
                                          <p:spTgt spid="15"/>
                                        </p:tgtEl>
                                        <p:attrNameLst>
                                          <p:attrName>style.visibility</p:attrName>
                                        </p:attrNameLst>
                                      </p:cBhvr>
                                      <p:to>
                                        <p:strVal val="visible"/>
                                      </p:to>
                                    </p:set>
                                    <p:anim calcmode="lin" valueType="num">
                                      <p:cBhvr>
                                        <p:cTn id="91" dur="500" fill="hold"/>
                                        <p:tgtEl>
                                          <p:spTgt spid="15"/>
                                        </p:tgtEl>
                                        <p:attrNameLst>
                                          <p:attrName>ppt_w</p:attrName>
                                        </p:attrNameLst>
                                      </p:cBhvr>
                                      <p:tavLst>
                                        <p:tav tm="0">
                                          <p:val>
                                            <p:fltVal val="0"/>
                                          </p:val>
                                        </p:tav>
                                        <p:tav tm="100000">
                                          <p:val>
                                            <p:strVal val="#ppt_w"/>
                                          </p:val>
                                        </p:tav>
                                      </p:tavLst>
                                    </p:anim>
                                    <p:anim calcmode="lin" valueType="num">
                                      <p:cBhvr>
                                        <p:cTn id="92" dur="500" fill="hold"/>
                                        <p:tgtEl>
                                          <p:spTgt spid="15"/>
                                        </p:tgtEl>
                                        <p:attrNameLst>
                                          <p:attrName>ppt_h</p:attrName>
                                        </p:attrNameLst>
                                      </p:cBhvr>
                                      <p:tavLst>
                                        <p:tav tm="0">
                                          <p:val>
                                            <p:fltVal val="0"/>
                                          </p:val>
                                        </p:tav>
                                        <p:tav tm="100000">
                                          <p:val>
                                            <p:strVal val="#ppt_h"/>
                                          </p:val>
                                        </p:tav>
                                      </p:tavLst>
                                    </p:anim>
                                    <p:animEffect transition="in" filter="fade">
                                      <p:cBhvr>
                                        <p:cTn id="9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4" restart="whenNotActive" fill="hold" evtFilter="cancelBubble" nodeType="interactiveSeq">
                <p:stCondLst>
                  <p:cond evt="onClick" delay="0">
                    <p:tgtEl>
                      <p:spTgt spid="11"/>
                    </p:tgtEl>
                  </p:cond>
                </p:stCondLst>
                <p:endSync evt="end" delay="0">
                  <p:rtn val="all"/>
                </p:endSync>
                <p:childTnLst>
                  <p:par>
                    <p:cTn id="95" fill="hold">
                      <p:stCondLst>
                        <p:cond delay="0"/>
                      </p:stCondLst>
                      <p:childTnLst>
                        <p:par>
                          <p:cTn id="96" fill="hold">
                            <p:stCondLst>
                              <p:cond delay="0"/>
                            </p:stCondLst>
                            <p:childTnLst>
                              <p:par>
                                <p:cTn id="97" presetID="0" presetClass="path" presetSubtype="0" accel="50000" decel="50000" fill="hold" grpId="1" nodeType="clickEffect">
                                  <p:stCondLst>
                                    <p:cond delay="0"/>
                                  </p:stCondLst>
                                  <p:childTnLst>
                                    <p:animMotion origin="layout" path="M -0.00312 -0.00556 L -0.00312 -0.00556 L 0.03855 0.08148 L 0.08751 0.18333 C 0.10378 0.21759 0.12032 0.25208 0.13646 0.28704 C 0.14675 0.30949 0.15534 0.33426 0.16667 0.35555 C 0.17878 0.37824 0.1918 0.39977 0.20313 0.42407 C 0.28477 0.60046 0.17357 0.38079 0.2448 0.52407 C 0.25105 0.5368 0.25599 0.55347 0.26459 0.56111 C 0.27709 0.57222 0.26146 0.55787 0.27188 0.56852 C 0.27318 0.56967 0.27474 0.57037 0.27605 0.57222 C 0.27761 0.5743 0.27865 0.57731 0.28021 0.57963 C 0.28659 0.58912 0.29362 0.59745 0.30001 0.60741 C 0.31485 0.63079 0.33112 0.65208 0.34376 0.67963 C 0.34818 0.68935 0.35196 0.70046 0.3573 0.70926 C 0.36316 0.71921 0.37019 0.72708 0.37709 0.73518 C 0.38334 0.74259 0.39102 0.74676 0.39584 0.75741 C 0.39857 0.76342 0.40066 0.77083 0.40417 0.77592 C 0.40769 0.78102 0.41224 0.78403 0.41667 0.78704 C 0.41889 0.78842 0.42149 0.78819 0.42396 0.78889 C 0.44297 0.79421 0.43698 0.78935 0.4448 0.7963 L 0.4448 0.7963 L 0.4448 0.7963 " pathEditMode="relative" ptsTypes="AAAAAAAAAAAAAAAAAAAAAAA">
                                      <p:cBhvr>
                                        <p:cTn id="98" dur="2000" fill="hold"/>
                                        <p:tgtEl>
                                          <p:spTgt spid="11"/>
                                        </p:tgtEl>
                                        <p:attrNameLst>
                                          <p:attrName>ppt_x</p:attrName>
                                          <p:attrName>ppt_y</p:attrName>
                                        </p:attrNameLst>
                                      </p:cBhvr>
                                    </p:animMotion>
                                  </p:childTnLst>
                                </p:cTn>
                              </p:par>
                            </p:childTnLst>
                          </p:cTn>
                        </p:par>
                      </p:childTnLst>
                    </p:cTn>
                  </p:par>
                  <p:par>
                    <p:cTn id="99" fill="hold">
                      <p:stCondLst>
                        <p:cond delay="indefinite"/>
                      </p:stCondLst>
                      <p:childTnLst>
                        <p:par>
                          <p:cTn id="100" fill="hold">
                            <p:stCondLst>
                              <p:cond delay="0"/>
                            </p:stCondLst>
                            <p:childTnLst>
                              <p:par>
                                <p:cTn id="101" presetID="10" presetClass="exit" presetSubtype="0" fill="hold" grpId="2" nodeType="clickEffect">
                                  <p:stCondLst>
                                    <p:cond delay="0"/>
                                  </p:stCondLst>
                                  <p:childTnLst>
                                    <p:animEffect transition="out" filter="fade">
                                      <p:cBhvr>
                                        <p:cTn id="102" dur="500"/>
                                        <p:tgtEl>
                                          <p:spTgt spid="11"/>
                                        </p:tgtEl>
                                      </p:cBhvr>
                                    </p:animEffect>
                                    <p:set>
                                      <p:cBhvr>
                                        <p:cTn id="103"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04" restart="whenNotActive" fill="hold" evtFilter="cancelBubble" nodeType="interactiveSeq">
                <p:stCondLst>
                  <p:cond evt="onClick" delay="0">
                    <p:tgtEl>
                      <p:spTgt spid="25"/>
                    </p:tgtEl>
                  </p:cond>
                </p:stCondLst>
                <p:endSync evt="end" delay="0">
                  <p:rtn val="all"/>
                </p:endSync>
                <p:childTnLst>
                  <p:par>
                    <p:cTn id="105" fill="hold">
                      <p:stCondLst>
                        <p:cond delay="0"/>
                      </p:stCondLst>
                      <p:childTnLst>
                        <p:par>
                          <p:cTn id="106" fill="hold">
                            <p:stCondLst>
                              <p:cond delay="0"/>
                            </p:stCondLst>
                            <p:childTnLst>
                              <p:par>
                                <p:cTn id="107" presetID="0" presetClass="path" presetSubtype="0" accel="50000" decel="50000" fill="hold" grpId="1" nodeType="clickEffect">
                                  <p:stCondLst>
                                    <p:cond delay="0"/>
                                  </p:stCondLst>
                                  <p:childTnLst>
                                    <p:animMotion origin="layout" path="M -0.00911 -7.40741E-7 L -0.00911 -7.40741E-7 C -0.01745 0.05556 -0.02344 0.09306 -0.02995 0.15185 C -0.06002 0.42176 -0.01341 0.03704 -0.05078 0.39259 C -0.05286 0.41227 -0.05482 0.43195 -0.05703 0.45185 C -0.05976 0.47523 -0.06315 0.49838 -0.06536 0.52222 C -0.06862 0.55509 -0.07005 0.59051 -0.07161 0.62407 C -0.07135 0.66597 -0.07135 0.70787 -0.07057 0.75 C -0.07057 0.75232 -0.06966 0.75486 -0.06953 0.75741 C -0.06927 0.76528 -0.06953 0.77338 -0.06953 0.78148 L -0.06953 0.78148 " pathEditMode="relative" ptsTypes="AAAAAAAAAAA">
                                      <p:cBhvr>
                                        <p:cTn id="108" dur="2000" fill="hold"/>
                                        <p:tgtEl>
                                          <p:spTgt spid="25"/>
                                        </p:tgtEl>
                                        <p:attrNameLst>
                                          <p:attrName>ppt_x</p:attrName>
                                          <p:attrName>ppt_y</p:attrName>
                                        </p:attrNameLst>
                                      </p:cBhvr>
                                    </p:animMotion>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2" nodeType="clickEffect">
                                  <p:stCondLst>
                                    <p:cond delay="0"/>
                                  </p:stCondLst>
                                  <p:childTnLst>
                                    <p:animEffect transition="out" filter="fade">
                                      <p:cBhvr>
                                        <p:cTn id="112" dur="500"/>
                                        <p:tgtEl>
                                          <p:spTgt spid="25"/>
                                        </p:tgtEl>
                                      </p:cBhvr>
                                    </p:animEffect>
                                    <p:set>
                                      <p:cBhvr>
                                        <p:cTn id="113"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14" restart="whenNotActive" fill="hold" evtFilter="cancelBubble" nodeType="interactiveSeq">
                <p:stCondLst>
                  <p:cond evt="onClick" delay="0">
                    <p:tgtEl>
                      <p:spTgt spid="24"/>
                    </p:tgtEl>
                  </p:cond>
                </p:stCondLst>
                <p:endSync evt="end" delay="0">
                  <p:rtn val="all"/>
                </p:endSync>
                <p:childTnLst>
                  <p:par>
                    <p:cTn id="115" fill="hold">
                      <p:stCondLst>
                        <p:cond delay="0"/>
                      </p:stCondLst>
                      <p:childTnLst>
                        <p:par>
                          <p:cTn id="116" fill="hold">
                            <p:stCondLst>
                              <p:cond delay="0"/>
                            </p:stCondLst>
                            <p:childTnLst>
                              <p:par>
                                <p:cTn id="117" presetID="42" presetClass="path" presetSubtype="0" accel="50000" decel="50000" fill="hold" grpId="1" nodeType="clickEffect">
                                  <p:stCondLst>
                                    <p:cond delay="0"/>
                                  </p:stCondLst>
                                  <p:childTnLst>
                                    <p:animMotion origin="layout" path="M 2.29167E-6 -7.40741E-7 L 0.12057 0.77593 " pathEditMode="relative" rAng="0" ptsTypes="AA">
                                      <p:cBhvr>
                                        <p:cTn id="118" dur="2000" fill="hold"/>
                                        <p:tgtEl>
                                          <p:spTgt spid="24"/>
                                        </p:tgtEl>
                                        <p:attrNameLst>
                                          <p:attrName>ppt_x</p:attrName>
                                          <p:attrName>ppt_y</p:attrName>
                                        </p:attrNameLst>
                                      </p:cBhvr>
                                      <p:rCtr x="6029" y="38796"/>
                                    </p:animMotion>
                                  </p:childTnLst>
                                </p:cTn>
                              </p:par>
                            </p:childTnLst>
                          </p:cTn>
                        </p:par>
                      </p:childTnLst>
                    </p:cTn>
                  </p:par>
                  <p:par>
                    <p:cTn id="119" fill="hold">
                      <p:stCondLst>
                        <p:cond delay="indefinite"/>
                      </p:stCondLst>
                      <p:childTnLst>
                        <p:par>
                          <p:cTn id="120" fill="hold">
                            <p:stCondLst>
                              <p:cond delay="0"/>
                            </p:stCondLst>
                            <p:childTnLst>
                              <p:par>
                                <p:cTn id="121" presetID="10" presetClass="exit" presetSubtype="0" fill="hold" grpId="2" nodeType="clickEffect">
                                  <p:stCondLst>
                                    <p:cond delay="0"/>
                                  </p:stCondLst>
                                  <p:childTnLst>
                                    <p:animEffect transition="out" filter="fade">
                                      <p:cBhvr>
                                        <p:cTn id="122" dur="500"/>
                                        <p:tgtEl>
                                          <p:spTgt spid="24"/>
                                        </p:tgtEl>
                                      </p:cBhvr>
                                    </p:animEffect>
                                    <p:set>
                                      <p:cBhvr>
                                        <p:cTn id="123"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24" restart="whenNotActive" fill="hold" evtFilter="cancelBubble" nodeType="interactiveSeq">
                <p:stCondLst>
                  <p:cond evt="onClick" delay="0">
                    <p:tgtEl>
                      <p:spTgt spid="23"/>
                    </p:tgtEl>
                  </p:cond>
                </p:stCondLst>
                <p:endSync evt="end" delay="0">
                  <p:rtn val="all"/>
                </p:endSync>
                <p:childTnLst>
                  <p:par>
                    <p:cTn id="125" fill="hold">
                      <p:stCondLst>
                        <p:cond delay="0"/>
                      </p:stCondLst>
                      <p:childTnLst>
                        <p:par>
                          <p:cTn id="126" fill="hold">
                            <p:stCondLst>
                              <p:cond delay="0"/>
                            </p:stCondLst>
                            <p:childTnLst>
                              <p:par>
                                <p:cTn id="127" presetID="42" presetClass="path" presetSubtype="0" accel="50000" decel="50000" fill="hold" grpId="1" nodeType="clickEffect">
                                  <p:stCondLst>
                                    <p:cond delay="0"/>
                                  </p:stCondLst>
                                  <p:childTnLst>
                                    <p:animMotion origin="layout" path="M -3.95833E-6 -7.40741E-7 L -0.04062 0.76482 " pathEditMode="relative" rAng="0" ptsTypes="AA">
                                      <p:cBhvr>
                                        <p:cTn id="128" dur="2000" fill="hold"/>
                                        <p:tgtEl>
                                          <p:spTgt spid="23"/>
                                        </p:tgtEl>
                                        <p:attrNameLst>
                                          <p:attrName>ppt_x</p:attrName>
                                          <p:attrName>ppt_y</p:attrName>
                                        </p:attrNameLst>
                                      </p:cBhvr>
                                      <p:rCtr x="-2031" y="38241"/>
                                    </p:animMotion>
                                  </p:childTnLst>
                                </p:cTn>
                              </p:par>
                            </p:childTnLst>
                          </p:cTn>
                        </p:par>
                      </p:childTnLst>
                    </p:cTn>
                  </p:par>
                  <p:par>
                    <p:cTn id="129" fill="hold">
                      <p:stCondLst>
                        <p:cond delay="indefinite"/>
                      </p:stCondLst>
                      <p:childTnLst>
                        <p:par>
                          <p:cTn id="130" fill="hold">
                            <p:stCondLst>
                              <p:cond delay="0"/>
                            </p:stCondLst>
                            <p:childTnLst>
                              <p:par>
                                <p:cTn id="131" presetID="10" presetClass="exit" presetSubtype="0" fill="hold" grpId="2" nodeType="clickEffect">
                                  <p:stCondLst>
                                    <p:cond delay="0"/>
                                  </p:stCondLst>
                                  <p:childTnLst>
                                    <p:animEffect transition="out" filter="fade">
                                      <p:cBhvr>
                                        <p:cTn id="132" dur="500"/>
                                        <p:tgtEl>
                                          <p:spTgt spid="23"/>
                                        </p:tgtEl>
                                      </p:cBhvr>
                                    </p:animEffect>
                                    <p:set>
                                      <p:cBhvr>
                                        <p:cTn id="13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34" restart="whenNotActive" fill="hold" evtFilter="cancelBubble" nodeType="interactiveSeq">
                <p:stCondLst>
                  <p:cond evt="onClick" delay="0">
                    <p:tgtEl>
                      <p:spTgt spid="22"/>
                    </p:tgtEl>
                  </p:cond>
                </p:stCondLst>
                <p:endSync evt="end" delay="0">
                  <p:rtn val="all"/>
                </p:endSync>
                <p:childTnLst>
                  <p:par>
                    <p:cTn id="135" fill="hold">
                      <p:stCondLst>
                        <p:cond delay="0"/>
                      </p:stCondLst>
                      <p:childTnLst>
                        <p:par>
                          <p:cTn id="136" fill="hold">
                            <p:stCondLst>
                              <p:cond delay="0"/>
                            </p:stCondLst>
                            <p:childTnLst>
                              <p:par>
                                <p:cTn id="137" presetID="42" presetClass="path" presetSubtype="0" accel="50000" decel="50000" fill="hold" grpId="1" nodeType="clickEffect">
                                  <p:stCondLst>
                                    <p:cond delay="0"/>
                                  </p:stCondLst>
                                  <p:childTnLst>
                                    <p:animMotion origin="layout" path="M 4.375E-6 -7.40741E-7 L -0.20482 0.78889 " pathEditMode="relative" rAng="0" ptsTypes="AA">
                                      <p:cBhvr>
                                        <p:cTn id="138" dur="2000" fill="hold"/>
                                        <p:tgtEl>
                                          <p:spTgt spid="22"/>
                                        </p:tgtEl>
                                        <p:attrNameLst>
                                          <p:attrName>ppt_x</p:attrName>
                                          <p:attrName>ppt_y</p:attrName>
                                        </p:attrNameLst>
                                      </p:cBhvr>
                                      <p:rCtr x="-10247" y="39444"/>
                                    </p:animMotion>
                                  </p:childTnLst>
                                </p:cTn>
                              </p:par>
                            </p:childTnLst>
                          </p:cTn>
                        </p:par>
                      </p:childTnLst>
                    </p:cTn>
                  </p:par>
                  <p:par>
                    <p:cTn id="139" fill="hold">
                      <p:stCondLst>
                        <p:cond delay="indefinite"/>
                      </p:stCondLst>
                      <p:childTnLst>
                        <p:par>
                          <p:cTn id="140" fill="hold">
                            <p:stCondLst>
                              <p:cond delay="0"/>
                            </p:stCondLst>
                            <p:childTnLst>
                              <p:par>
                                <p:cTn id="141" presetID="10" presetClass="exit" presetSubtype="0" fill="hold" grpId="2" nodeType="clickEffect">
                                  <p:stCondLst>
                                    <p:cond delay="0"/>
                                  </p:stCondLst>
                                  <p:childTnLst>
                                    <p:animEffect transition="out" filter="fade">
                                      <p:cBhvr>
                                        <p:cTn id="142" dur="500"/>
                                        <p:tgtEl>
                                          <p:spTgt spid="22"/>
                                        </p:tgtEl>
                                      </p:cBhvr>
                                    </p:animEffect>
                                    <p:set>
                                      <p:cBhvr>
                                        <p:cTn id="143"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44" restart="whenNotActive" fill="hold" evtFilter="cancelBubble" nodeType="interactiveSeq">
                <p:stCondLst>
                  <p:cond evt="onClick" delay="0">
                    <p:tgtEl>
                      <p:spTgt spid="21"/>
                    </p:tgtEl>
                  </p:cond>
                </p:stCondLst>
                <p:endSync evt="end" delay="0">
                  <p:rtn val="all"/>
                </p:endSync>
                <p:childTnLst>
                  <p:par>
                    <p:cTn id="145" fill="hold">
                      <p:stCondLst>
                        <p:cond delay="0"/>
                      </p:stCondLst>
                      <p:childTnLst>
                        <p:par>
                          <p:cTn id="146" fill="hold">
                            <p:stCondLst>
                              <p:cond delay="0"/>
                            </p:stCondLst>
                            <p:childTnLst>
                              <p:par>
                                <p:cTn id="147" presetID="42" presetClass="path" presetSubtype="0" accel="50000" decel="50000" fill="hold" grpId="1" nodeType="clickEffect">
                                  <p:stCondLst>
                                    <p:cond delay="0"/>
                                  </p:stCondLst>
                                  <p:childTnLst>
                                    <p:animMotion origin="layout" path="M 3.33333E-6 -7.40741E-7 L -0.36133 0.76482 " pathEditMode="relative" rAng="0" ptsTypes="AA">
                                      <p:cBhvr>
                                        <p:cTn id="148" dur="2000" fill="hold"/>
                                        <p:tgtEl>
                                          <p:spTgt spid="21"/>
                                        </p:tgtEl>
                                        <p:attrNameLst>
                                          <p:attrName>ppt_x</p:attrName>
                                          <p:attrName>ppt_y</p:attrName>
                                        </p:attrNameLst>
                                      </p:cBhvr>
                                      <p:rCtr x="-18073" y="38241"/>
                                    </p:animMotion>
                                  </p:childTnLst>
                                </p:cTn>
                              </p:par>
                            </p:childTnLst>
                          </p:cTn>
                        </p:par>
                      </p:childTnLst>
                    </p:cTn>
                  </p:par>
                  <p:par>
                    <p:cTn id="149" fill="hold">
                      <p:stCondLst>
                        <p:cond delay="indefinite"/>
                      </p:stCondLst>
                      <p:childTnLst>
                        <p:par>
                          <p:cTn id="150" fill="hold">
                            <p:stCondLst>
                              <p:cond delay="0"/>
                            </p:stCondLst>
                            <p:childTnLst>
                              <p:par>
                                <p:cTn id="151" presetID="10" presetClass="exit" presetSubtype="0" fill="hold" grpId="2" nodeType="clickEffect">
                                  <p:stCondLst>
                                    <p:cond delay="0"/>
                                  </p:stCondLst>
                                  <p:childTnLst>
                                    <p:animEffect transition="out" filter="fade">
                                      <p:cBhvr>
                                        <p:cTn id="152" dur="500"/>
                                        <p:tgtEl>
                                          <p:spTgt spid="21"/>
                                        </p:tgtEl>
                                      </p:cBhvr>
                                    </p:animEffect>
                                    <p:set>
                                      <p:cBhvr>
                                        <p:cTn id="15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54" restart="whenNotActive" fill="hold" evtFilter="cancelBubble" nodeType="interactiveSeq">
                <p:stCondLst>
                  <p:cond evt="onClick" delay="0">
                    <p:tgtEl>
                      <p:spTgt spid="20"/>
                    </p:tgtEl>
                  </p:cond>
                </p:stCondLst>
                <p:endSync evt="end" delay="0">
                  <p:rtn val="all"/>
                </p:endSync>
                <p:childTnLst>
                  <p:par>
                    <p:cTn id="155" fill="hold">
                      <p:stCondLst>
                        <p:cond delay="0"/>
                      </p:stCondLst>
                      <p:childTnLst>
                        <p:par>
                          <p:cTn id="156" fill="hold">
                            <p:stCondLst>
                              <p:cond delay="0"/>
                            </p:stCondLst>
                            <p:childTnLst>
                              <p:par>
                                <p:cTn id="157" presetID="42" presetClass="path" presetSubtype="0" accel="50000" decel="50000" fill="hold" grpId="1" nodeType="clickEffect">
                                  <p:stCondLst>
                                    <p:cond delay="0"/>
                                  </p:stCondLst>
                                  <p:childTnLst>
                                    <p:animMotion origin="layout" path="M 0 2.22222E-6 L 0.66523 0.61528 " pathEditMode="relative" rAng="0" ptsTypes="AA">
                                      <p:cBhvr>
                                        <p:cTn id="158" dur="2000" fill="hold"/>
                                        <p:tgtEl>
                                          <p:spTgt spid="20"/>
                                        </p:tgtEl>
                                        <p:attrNameLst>
                                          <p:attrName>ppt_x</p:attrName>
                                          <p:attrName>ppt_y</p:attrName>
                                        </p:attrNameLst>
                                      </p:cBhvr>
                                      <p:rCtr x="33255" y="30764"/>
                                    </p:animMotion>
                                  </p:childTnLst>
                                </p:cTn>
                              </p:par>
                            </p:childTnLst>
                          </p:cTn>
                        </p:par>
                      </p:childTnLst>
                    </p:cTn>
                  </p:par>
                  <p:par>
                    <p:cTn id="159" fill="hold">
                      <p:stCondLst>
                        <p:cond delay="indefinite"/>
                      </p:stCondLst>
                      <p:childTnLst>
                        <p:par>
                          <p:cTn id="160" fill="hold">
                            <p:stCondLst>
                              <p:cond delay="0"/>
                            </p:stCondLst>
                            <p:childTnLst>
                              <p:par>
                                <p:cTn id="161" presetID="10" presetClass="exit" presetSubtype="0" fill="hold" grpId="2" nodeType="clickEffect">
                                  <p:stCondLst>
                                    <p:cond delay="0"/>
                                  </p:stCondLst>
                                  <p:childTnLst>
                                    <p:animEffect transition="out" filter="fade">
                                      <p:cBhvr>
                                        <p:cTn id="162" dur="500"/>
                                        <p:tgtEl>
                                          <p:spTgt spid="20"/>
                                        </p:tgtEl>
                                      </p:cBhvr>
                                    </p:animEffect>
                                    <p:set>
                                      <p:cBhvr>
                                        <p:cTn id="163"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64" restart="whenNotActive" fill="hold" evtFilter="cancelBubble" nodeType="interactiveSeq">
                <p:stCondLst>
                  <p:cond evt="onClick" delay="0">
                    <p:tgtEl>
                      <p:spTgt spid="18"/>
                    </p:tgtEl>
                  </p:cond>
                </p:stCondLst>
                <p:endSync evt="end" delay="0">
                  <p:rtn val="all"/>
                </p:endSync>
                <p:childTnLst>
                  <p:par>
                    <p:cTn id="165" fill="hold">
                      <p:stCondLst>
                        <p:cond delay="0"/>
                      </p:stCondLst>
                      <p:childTnLst>
                        <p:par>
                          <p:cTn id="166" fill="hold">
                            <p:stCondLst>
                              <p:cond delay="0"/>
                            </p:stCondLst>
                            <p:childTnLst>
                              <p:par>
                                <p:cTn id="167" presetID="42" presetClass="path" presetSubtype="0" accel="50000" decel="50000" fill="hold" grpId="1" nodeType="clickEffect">
                                  <p:stCondLst>
                                    <p:cond delay="0"/>
                                  </p:stCondLst>
                                  <p:childTnLst>
                                    <p:animMotion origin="layout" path="M 2.08333E-6 7.40741E-7 L 0.17005 0.61505 " pathEditMode="relative" rAng="0" ptsTypes="AA">
                                      <p:cBhvr>
                                        <p:cTn id="168" dur="2000" fill="hold"/>
                                        <p:tgtEl>
                                          <p:spTgt spid="18"/>
                                        </p:tgtEl>
                                        <p:attrNameLst>
                                          <p:attrName>ppt_x</p:attrName>
                                          <p:attrName>ppt_y</p:attrName>
                                        </p:attrNameLst>
                                      </p:cBhvr>
                                      <p:rCtr x="8503" y="30741"/>
                                    </p:animMotion>
                                  </p:childTnLst>
                                </p:cTn>
                              </p:par>
                            </p:childTnLst>
                          </p:cTn>
                        </p:par>
                      </p:childTnLst>
                    </p:cTn>
                  </p:par>
                  <p:par>
                    <p:cTn id="169" fill="hold">
                      <p:stCondLst>
                        <p:cond delay="indefinite"/>
                      </p:stCondLst>
                      <p:childTnLst>
                        <p:par>
                          <p:cTn id="170" fill="hold">
                            <p:stCondLst>
                              <p:cond delay="0"/>
                            </p:stCondLst>
                            <p:childTnLst>
                              <p:par>
                                <p:cTn id="171" presetID="10" presetClass="exit" presetSubtype="0" fill="hold" grpId="2" nodeType="clickEffect">
                                  <p:stCondLst>
                                    <p:cond delay="0"/>
                                  </p:stCondLst>
                                  <p:childTnLst>
                                    <p:animEffect transition="out" filter="fade">
                                      <p:cBhvr>
                                        <p:cTn id="172" dur="500"/>
                                        <p:tgtEl>
                                          <p:spTgt spid="18"/>
                                        </p:tgtEl>
                                      </p:cBhvr>
                                    </p:animEffect>
                                    <p:set>
                                      <p:cBhvr>
                                        <p:cTn id="173"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174" restart="whenNotActive" fill="hold" evtFilter="cancelBubble" nodeType="interactiveSeq">
                <p:stCondLst>
                  <p:cond evt="onClick" delay="0">
                    <p:tgtEl>
                      <p:spTgt spid="13"/>
                    </p:tgtEl>
                  </p:cond>
                </p:stCondLst>
                <p:endSync evt="end" delay="0">
                  <p:rtn val="all"/>
                </p:endSync>
                <p:childTnLst>
                  <p:par>
                    <p:cTn id="175" fill="hold">
                      <p:stCondLst>
                        <p:cond delay="0"/>
                      </p:stCondLst>
                      <p:childTnLst>
                        <p:par>
                          <p:cTn id="176" fill="hold">
                            <p:stCondLst>
                              <p:cond delay="0"/>
                            </p:stCondLst>
                            <p:childTnLst>
                              <p:par>
                                <p:cTn id="177" presetID="42" presetClass="path" presetSubtype="0" accel="50000" decel="50000" fill="hold" grpId="1" nodeType="clickEffect">
                                  <p:stCondLst>
                                    <p:cond delay="0"/>
                                  </p:stCondLst>
                                  <p:childTnLst>
                                    <p:animMotion origin="layout" path="M -2.29167E-6 -4.44444E-6 L 0.08646 0.62223 " pathEditMode="relative" rAng="0" ptsTypes="AA">
                                      <p:cBhvr>
                                        <p:cTn id="178" dur="2000" fill="hold"/>
                                        <p:tgtEl>
                                          <p:spTgt spid="13"/>
                                        </p:tgtEl>
                                        <p:attrNameLst>
                                          <p:attrName>ppt_x</p:attrName>
                                          <p:attrName>ppt_y</p:attrName>
                                        </p:attrNameLst>
                                      </p:cBhvr>
                                      <p:rCtr x="4323" y="31111"/>
                                    </p:animMotion>
                                  </p:childTnLst>
                                </p:cTn>
                              </p:par>
                            </p:childTnLst>
                          </p:cTn>
                        </p:par>
                      </p:childTnLst>
                    </p:cTn>
                  </p:par>
                  <p:par>
                    <p:cTn id="179" fill="hold">
                      <p:stCondLst>
                        <p:cond delay="indefinite"/>
                      </p:stCondLst>
                      <p:childTnLst>
                        <p:par>
                          <p:cTn id="180" fill="hold">
                            <p:stCondLst>
                              <p:cond delay="0"/>
                            </p:stCondLst>
                            <p:childTnLst>
                              <p:par>
                                <p:cTn id="181" presetID="10" presetClass="exit" presetSubtype="0" fill="hold" grpId="2" nodeType="clickEffect">
                                  <p:stCondLst>
                                    <p:cond delay="0"/>
                                  </p:stCondLst>
                                  <p:childTnLst>
                                    <p:animEffect transition="out" filter="fade">
                                      <p:cBhvr>
                                        <p:cTn id="182" dur="500"/>
                                        <p:tgtEl>
                                          <p:spTgt spid="13"/>
                                        </p:tgtEl>
                                      </p:cBhvr>
                                    </p:animEffect>
                                    <p:set>
                                      <p:cBhvr>
                                        <p:cTn id="183"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84" restart="whenNotActive" fill="hold" evtFilter="cancelBubble" nodeType="interactiveSeq">
                <p:stCondLst>
                  <p:cond evt="onClick" delay="0">
                    <p:tgtEl>
                      <p:spTgt spid="12"/>
                    </p:tgtEl>
                  </p:cond>
                </p:stCondLst>
                <p:endSync evt="end" delay="0">
                  <p:rtn val="all"/>
                </p:endSync>
                <p:childTnLst>
                  <p:par>
                    <p:cTn id="185" fill="hold">
                      <p:stCondLst>
                        <p:cond delay="0"/>
                      </p:stCondLst>
                      <p:childTnLst>
                        <p:par>
                          <p:cTn id="186" fill="hold">
                            <p:stCondLst>
                              <p:cond delay="0"/>
                            </p:stCondLst>
                            <p:childTnLst>
                              <p:par>
                                <p:cTn id="187" presetID="42" presetClass="path" presetSubtype="0" accel="50000" decel="50000" fill="hold" grpId="1" nodeType="clickEffect">
                                  <p:stCondLst>
                                    <p:cond delay="0"/>
                                  </p:stCondLst>
                                  <p:childTnLst>
                                    <p:animMotion origin="layout" path="M 3.125E-6 -2.22222E-6 L -0.10547 0.48889 " pathEditMode="relative" rAng="0" ptsTypes="AA">
                                      <p:cBhvr>
                                        <p:cTn id="188" dur="2000" fill="hold"/>
                                        <p:tgtEl>
                                          <p:spTgt spid="12"/>
                                        </p:tgtEl>
                                        <p:attrNameLst>
                                          <p:attrName>ppt_x</p:attrName>
                                          <p:attrName>ppt_y</p:attrName>
                                        </p:attrNameLst>
                                      </p:cBhvr>
                                      <p:rCtr x="-5273" y="24444"/>
                                    </p:animMotion>
                                  </p:childTnLst>
                                </p:cTn>
                              </p:par>
                            </p:childTnLst>
                          </p:cTn>
                        </p:par>
                      </p:childTnLst>
                    </p:cTn>
                  </p:par>
                  <p:par>
                    <p:cTn id="189" fill="hold">
                      <p:stCondLst>
                        <p:cond delay="indefinite"/>
                      </p:stCondLst>
                      <p:childTnLst>
                        <p:par>
                          <p:cTn id="190" fill="hold">
                            <p:stCondLst>
                              <p:cond delay="0"/>
                            </p:stCondLst>
                            <p:childTnLst>
                              <p:par>
                                <p:cTn id="191" presetID="10" presetClass="exit" presetSubtype="0" fill="hold" grpId="2" nodeType="clickEffect">
                                  <p:stCondLst>
                                    <p:cond delay="0"/>
                                  </p:stCondLst>
                                  <p:childTnLst>
                                    <p:animEffect transition="out" filter="fade">
                                      <p:cBhvr>
                                        <p:cTn id="192" dur="500"/>
                                        <p:tgtEl>
                                          <p:spTgt spid="12"/>
                                        </p:tgtEl>
                                      </p:cBhvr>
                                    </p:animEffect>
                                    <p:set>
                                      <p:cBhvr>
                                        <p:cTn id="19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94" restart="whenNotActive" fill="hold" evtFilter="cancelBubble" nodeType="interactiveSeq">
                <p:stCondLst>
                  <p:cond evt="onClick" delay="0">
                    <p:tgtEl>
                      <p:spTgt spid="16"/>
                    </p:tgtEl>
                  </p:cond>
                </p:stCondLst>
                <p:endSync evt="end" delay="0">
                  <p:rtn val="all"/>
                </p:endSync>
                <p:childTnLst>
                  <p:par>
                    <p:cTn id="195" fill="hold">
                      <p:stCondLst>
                        <p:cond delay="0"/>
                      </p:stCondLst>
                      <p:childTnLst>
                        <p:par>
                          <p:cTn id="196" fill="hold">
                            <p:stCondLst>
                              <p:cond delay="0"/>
                            </p:stCondLst>
                            <p:childTnLst>
                              <p:par>
                                <p:cTn id="197" presetID="42" presetClass="path" presetSubtype="0" accel="50000" decel="50000" fill="hold" grpId="1" nodeType="clickEffect">
                                  <p:stCondLst>
                                    <p:cond delay="0"/>
                                  </p:stCondLst>
                                  <p:childTnLst>
                                    <p:animMotion origin="layout" path="M 3.33333E-6 -1.11111E-6 L -0.37123 0.61945 " pathEditMode="relative" rAng="0" ptsTypes="AA">
                                      <p:cBhvr>
                                        <p:cTn id="198" dur="2000" fill="hold"/>
                                        <p:tgtEl>
                                          <p:spTgt spid="16"/>
                                        </p:tgtEl>
                                        <p:attrNameLst>
                                          <p:attrName>ppt_x</p:attrName>
                                          <p:attrName>ppt_y</p:attrName>
                                        </p:attrNameLst>
                                      </p:cBhvr>
                                      <p:rCtr x="-18568" y="30972"/>
                                    </p:animMotion>
                                  </p:childTnLst>
                                </p:cTn>
                              </p:par>
                            </p:childTnLst>
                          </p:cTn>
                        </p:par>
                      </p:childTnLst>
                    </p:cTn>
                  </p:par>
                  <p:par>
                    <p:cTn id="199" fill="hold">
                      <p:stCondLst>
                        <p:cond delay="indefinite"/>
                      </p:stCondLst>
                      <p:childTnLst>
                        <p:par>
                          <p:cTn id="200" fill="hold">
                            <p:stCondLst>
                              <p:cond delay="0"/>
                            </p:stCondLst>
                            <p:childTnLst>
                              <p:par>
                                <p:cTn id="201" presetID="10" presetClass="exit" presetSubtype="0" fill="hold" grpId="2" nodeType="clickEffect">
                                  <p:stCondLst>
                                    <p:cond delay="0"/>
                                  </p:stCondLst>
                                  <p:childTnLst>
                                    <p:animEffect transition="out" filter="fade">
                                      <p:cBhvr>
                                        <p:cTn id="202" dur="500"/>
                                        <p:tgtEl>
                                          <p:spTgt spid="16"/>
                                        </p:tgtEl>
                                      </p:cBhvr>
                                    </p:animEffect>
                                    <p:set>
                                      <p:cBhvr>
                                        <p:cTn id="203"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04" restart="whenNotActive" fill="hold" evtFilter="cancelBubble" nodeType="interactiveSeq">
                <p:stCondLst>
                  <p:cond evt="onClick" delay="0">
                    <p:tgtEl>
                      <p:spTgt spid="14"/>
                    </p:tgtEl>
                  </p:cond>
                </p:stCondLst>
                <p:endSync evt="end" delay="0">
                  <p:rtn val="all"/>
                </p:endSync>
                <p:childTnLst>
                  <p:par>
                    <p:cTn id="205" fill="hold">
                      <p:stCondLst>
                        <p:cond delay="0"/>
                      </p:stCondLst>
                      <p:childTnLst>
                        <p:par>
                          <p:cTn id="206" fill="hold">
                            <p:stCondLst>
                              <p:cond delay="0"/>
                            </p:stCondLst>
                            <p:childTnLst>
                              <p:par>
                                <p:cTn id="207" presetID="42" presetClass="path" presetSubtype="0" accel="50000" decel="50000" fill="hold" grpId="1" nodeType="clickEffect">
                                  <p:stCondLst>
                                    <p:cond delay="0"/>
                                  </p:stCondLst>
                                  <p:childTnLst>
                                    <p:animMotion origin="layout" path="M -8.33333E-7 2.96296E-6 L -0.01745 0.62963 " pathEditMode="relative" rAng="0" ptsTypes="AA">
                                      <p:cBhvr>
                                        <p:cTn id="208" dur="2000" fill="hold"/>
                                        <p:tgtEl>
                                          <p:spTgt spid="14"/>
                                        </p:tgtEl>
                                        <p:attrNameLst>
                                          <p:attrName>ppt_x</p:attrName>
                                          <p:attrName>ppt_y</p:attrName>
                                        </p:attrNameLst>
                                      </p:cBhvr>
                                      <p:rCtr x="-872" y="31481"/>
                                    </p:animMotion>
                                  </p:childTnLst>
                                </p:cTn>
                              </p:par>
                            </p:childTnLst>
                          </p:cTn>
                        </p:par>
                      </p:childTnLst>
                    </p:cTn>
                  </p:par>
                  <p:par>
                    <p:cTn id="209" fill="hold">
                      <p:stCondLst>
                        <p:cond delay="indefinite"/>
                      </p:stCondLst>
                      <p:childTnLst>
                        <p:par>
                          <p:cTn id="210" fill="hold">
                            <p:stCondLst>
                              <p:cond delay="0"/>
                            </p:stCondLst>
                            <p:childTnLst>
                              <p:par>
                                <p:cTn id="211" presetID="10" presetClass="exit" presetSubtype="0" fill="hold" grpId="2" nodeType="clickEffect">
                                  <p:stCondLst>
                                    <p:cond delay="0"/>
                                  </p:stCondLst>
                                  <p:childTnLst>
                                    <p:animEffect transition="out" filter="fade">
                                      <p:cBhvr>
                                        <p:cTn id="212" dur="500"/>
                                        <p:tgtEl>
                                          <p:spTgt spid="14"/>
                                        </p:tgtEl>
                                      </p:cBhvr>
                                    </p:animEffect>
                                    <p:set>
                                      <p:cBhvr>
                                        <p:cTn id="21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14" restart="whenNotActive" fill="hold" evtFilter="cancelBubble" nodeType="interactiveSeq">
                <p:stCondLst>
                  <p:cond evt="onClick" delay="0">
                    <p:tgtEl>
                      <p:spTgt spid="15"/>
                    </p:tgtEl>
                  </p:cond>
                </p:stCondLst>
                <p:endSync evt="end" delay="0">
                  <p:rtn val="all"/>
                </p:endSync>
                <p:childTnLst>
                  <p:par>
                    <p:cTn id="215" fill="hold">
                      <p:stCondLst>
                        <p:cond delay="0"/>
                      </p:stCondLst>
                      <p:childTnLst>
                        <p:par>
                          <p:cTn id="216" fill="hold">
                            <p:stCondLst>
                              <p:cond delay="0"/>
                            </p:stCondLst>
                            <p:childTnLst>
                              <p:par>
                                <p:cTn id="217" presetID="42" presetClass="path" presetSubtype="0" accel="50000" decel="50000" fill="hold" grpId="1" nodeType="clickEffect">
                                  <p:stCondLst>
                                    <p:cond delay="0"/>
                                  </p:stCondLst>
                                  <p:childTnLst>
                                    <p:animMotion origin="layout" path="M -3.33333E-6 -2.22222E-6 L -0.06705 0.47778 " pathEditMode="relative" rAng="0" ptsTypes="AA">
                                      <p:cBhvr>
                                        <p:cTn id="218" dur="2000" fill="hold"/>
                                        <p:tgtEl>
                                          <p:spTgt spid="15"/>
                                        </p:tgtEl>
                                        <p:attrNameLst>
                                          <p:attrName>ppt_x</p:attrName>
                                          <p:attrName>ppt_y</p:attrName>
                                        </p:attrNameLst>
                                      </p:cBhvr>
                                      <p:rCtr x="-3359" y="23889"/>
                                    </p:animMotion>
                                  </p:childTnLst>
                                </p:cTn>
                              </p:par>
                            </p:childTnLst>
                          </p:cTn>
                        </p:par>
                      </p:childTnLst>
                    </p:cTn>
                  </p:par>
                  <p:par>
                    <p:cTn id="219" fill="hold">
                      <p:stCondLst>
                        <p:cond delay="indefinite"/>
                      </p:stCondLst>
                      <p:childTnLst>
                        <p:par>
                          <p:cTn id="220" fill="hold">
                            <p:stCondLst>
                              <p:cond delay="0"/>
                            </p:stCondLst>
                            <p:childTnLst>
                              <p:par>
                                <p:cTn id="221" presetID="10" presetClass="exit" presetSubtype="0" fill="hold" grpId="2" nodeType="clickEffect">
                                  <p:stCondLst>
                                    <p:cond delay="0"/>
                                  </p:stCondLst>
                                  <p:childTnLst>
                                    <p:animEffect transition="out" filter="fade">
                                      <p:cBhvr>
                                        <p:cTn id="222" dur="500"/>
                                        <p:tgtEl>
                                          <p:spTgt spid="15"/>
                                        </p:tgtEl>
                                      </p:cBhvr>
                                    </p:animEffect>
                                    <p:set>
                                      <p:cBhvr>
                                        <p:cTn id="223"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224" restart="whenNotActive" fill="hold" evtFilter="cancelBubble" nodeType="interactiveSeq">
                <p:stCondLst>
                  <p:cond evt="onClick" delay="0">
                    <p:tgtEl>
                      <p:spTgt spid="19"/>
                    </p:tgtEl>
                  </p:cond>
                </p:stCondLst>
                <p:endSync evt="end" delay="0">
                  <p:rtn val="all"/>
                </p:endSync>
                <p:childTnLst>
                  <p:par>
                    <p:cTn id="225" fill="hold">
                      <p:stCondLst>
                        <p:cond delay="0"/>
                      </p:stCondLst>
                      <p:childTnLst>
                        <p:par>
                          <p:cTn id="226" fill="hold">
                            <p:stCondLst>
                              <p:cond delay="0"/>
                            </p:stCondLst>
                            <p:childTnLst>
                              <p:par>
                                <p:cTn id="227" presetID="42" presetClass="path" presetSubtype="0" accel="50000" decel="50000" fill="hold" grpId="1" nodeType="clickEffect">
                                  <p:stCondLst>
                                    <p:cond delay="0"/>
                                  </p:stCondLst>
                                  <p:childTnLst>
                                    <p:animMotion origin="layout" path="M -8.33333E-7 -4.81481E-6 L -0.13385 0.47778 " pathEditMode="relative" rAng="0" ptsTypes="AA">
                                      <p:cBhvr>
                                        <p:cTn id="228" dur="2000" fill="hold"/>
                                        <p:tgtEl>
                                          <p:spTgt spid="19"/>
                                        </p:tgtEl>
                                        <p:attrNameLst>
                                          <p:attrName>ppt_x</p:attrName>
                                          <p:attrName>ppt_y</p:attrName>
                                        </p:attrNameLst>
                                      </p:cBhvr>
                                      <p:rCtr x="-6693" y="23889"/>
                                    </p:animMotion>
                                  </p:childTnLst>
                                </p:cTn>
                              </p:par>
                            </p:childTnLst>
                          </p:cTn>
                        </p:par>
                      </p:childTnLst>
                    </p:cTn>
                  </p:par>
                  <p:par>
                    <p:cTn id="229" fill="hold">
                      <p:stCondLst>
                        <p:cond delay="indefinite"/>
                      </p:stCondLst>
                      <p:childTnLst>
                        <p:par>
                          <p:cTn id="230" fill="hold">
                            <p:stCondLst>
                              <p:cond delay="0"/>
                            </p:stCondLst>
                            <p:childTnLst>
                              <p:par>
                                <p:cTn id="231" presetID="10" presetClass="exit" presetSubtype="0" fill="hold" grpId="2" nodeType="clickEffect">
                                  <p:stCondLst>
                                    <p:cond delay="0"/>
                                  </p:stCondLst>
                                  <p:childTnLst>
                                    <p:animEffect transition="out" filter="fade">
                                      <p:cBhvr>
                                        <p:cTn id="232" dur="500"/>
                                        <p:tgtEl>
                                          <p:spTgt spid="19"/>
                                        </p:tgtEl>
                                      </p:cBhvr>
                                    </p:animEffect>
                                    <p:set>
                                      <p:cBhvr>
                                        <p:cTn id="233"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234" restart="whenNotActive" fill="hold" evtFilter="cancelBubble" nodeType="interactiveSeq">
                <p:stCondLst>
                  <p:cond evt="onClick" delay="0">
                    <p:tgtEl>
                      <p:spTgt spid="17"/>
                    </p:tgtEl>
                  </p:cond>
                </p:stCondLst>
                <p:endSync evt="end" delay="0">
                  <p:rtn val="all"/>
                </p:endSync>
                <p:childTnLst>
                  <p:par>
                    <p:cTn id="235" fill="hold">
                      <p:stCondLst>
                        <p:cond delay="0"/>
                      </p:stCondLst>
                      <p:childTnLst>
                        <p:par>
                          <p:cTn id="236" fill="hold">
                            <p:stCondLst>
                              <p:cond delay="0"/>
                            </p:stCondLst>
                            <p:childTnLst>
                              <p:par>
                                <p:cTn id="237" presetID="42" presetClass="path" presetSubtype="0" accel="50000" decel="50000" fill="hold" grpId="1" nodeType="clickEffect">
                                  <p:stCondLst>
                                    <p:cond delay="0"/>
                                  </p:stCondLst>
                                  <p:childTnLst>
                                    <p:animMotion origin="layout" path="M 5E-6 -2.22222E-6 L 0.44688 0.46389 " pathEditMode="relative" rAng="0" ptsTypes="AA">
                                      <p:cBhvr>
                                        <p:cTn id="238" dur="2000" fill="hold"/>
                                        <p:tgtEl>
                                          <p:spTgt spid="17"/>
                                        </p:tgtEl>
                                        <p:attrNameLst>
                                          <p:attrName>ppt_x</p:attrName>
                                          <p:attrName>ppt_y</p:attrName>
                                        </p:attrNameLst>
                                      </p:cBhvr>
                                      <p:rCtr x="22344" y="23194"/>
                                    </p:animMotion>
                                  </p:childTnLst>
                                </p:cTn>
                              </p:par>
                            </p:childTnLst>
                          </p:cTn>
                        </p:par>
                      </p:childTnLst>
                    </p:cTn>
                  </p:par>
                  <p:par>
                    <p:cTn id="239" fill="hold">
                      <p:stCondLst>
                        <p:cond delay="indefinite"/>
                      </p:stCondLst>
                      <p:childTnLst>
                        <p:par>
                          <p:cTn id="240" fill="hold">
                            <p:stCondLst>
                              <p:cond delay="0"/>
                            </p:stCondLst>
                            <p:childTnLst>
                              <p:par>
                                <p:cTn id="241" presetID="10" presetClass="exit" presetSubtype="0" fill="hold" grpId="2" nodeType="clickEffect">
                                  <p:stCondLst>
                                    <p:cond delay="0"/>
                                  </p:stCondLst>
                                  <p:childTnLst>
                                    <p:animEffect transition="out" filter="fade">
                                      <p:cBhvr>
                                        <p:cTn id="242" dur="500"/>
                                        <p:tgtEl>
                                          <p:spTgt spid="17"/>
                                        </p:tgtEl>
                                      </p:cBhvr>
                                    </p:animEffect>
                                    <p:set>
                                      <p:cBhvr>
                                        <p:cTn id="243"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11" grpId="0" animBg="1"/>
      <p:bldP spid="11" grpId="1" animBg="1"/>
      <p:bldP spid="11" grpId="2" animBg="1"/>
      <p:bldP spid="12" grpId="0" animBg="1"/>
      <p:bldP spid="12" grpId="1" animBg="1"/>
      <p:bldP spid="12" grpId="2" animBg="1"/>
      <p:bldP spid="13" grpId="0" animBg="1"/>
      <p:bldP spid="13" grpId="1" animBg="1"/>
      <p:bldP spid="13" grpId="2" animBg="1"/>
      <p:bldP spid="14" grpId="0" animBg="1"/>
      <p:bldP spid="14" grpId="1" animBg="1"/>
      <p:bldP spid="14" grpId="2" animBg="1"/>
      <p:bldP spid="15" grpId="0" animBg="1"/>
      <p:bldP spid="15" grpId="1" animBg="1"/>
      <p:bldP spid="15" grpId="2" animBg="1"/>
      <p:bldP spid="16" grpId="0" animBg="1"/>
      <p:bldP spid="16" grpId="1" animBg="1"/>
      <p:bldP spid="16" grpId="2" animBg="1"/>
      <p:bldP spid="17" grpId="0" animBg="1"/>
      <p:bldP spid="17" grpId="1" animBg="1"/>
      <p:bldP spid="17" grpId="2" animBg="1"/>
      <p:bldP spid="18" grpId="0" animBg="1"/>
      <p:bldP spid="18" grpId="1" animBg="1"/>
      <p:bldP spid="18" grpId="2" animBg="1"/>
      <p:bldP spid="19" grpId="0" animBg="1"/>
      <p:bldP spid="19" grpId="1" animBg="1"/>
      <p:bldP spid="19" grpId="2" animBg="1"/>
      <p:bldP spid="20" grpId="0" animBg="1"/>
      <p:bldP spid="20" grpId="1" animBg="1"/>
      <p:bldP spid="20" grpId="2" animBg="1"/>
      <p:bldP spid="21" grpId="0" animBg="1"/>
      <p:bldP spid="21" grpId="1" animBg="1"/>
      <p:bldP spid="21" grpId="2" animBg="1"/>
      <p:bldP spid="22" grpId="0" animBg="1"/>
      <p:bldP spid="22" grpId="1" animBg="1"/>
      <p:bldP spid="22" grpId="2" animBg="1"/>
      <p:bldP spid="23" grpId="0" animBg="1"/>
      <p:bldP spid="23" grpId="1" animBg="1"/>
      <p:bldP spid="23" grpId="2" animBg="1"/>
      <p:bldP spid="24" grpId="0" animBg="1"/>
      <p:bldP spid="24" grpId="1" animBg="1"/>
      <p:bldP spid="24" grpId="2" animBg="1"/>
      <p:bldP spid="25" grpId="0" animBg="1"/>
      <p:bldP spid="25" grpId="1" animBg="1"/>
      <p:bldP spid="25" grpId="2"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4">
            <a:extLst>
              <a:ext uri="{FF2B5EF4-FFF2-40B4-BE49-F238E27FC236}">
                <a16:creationId xmlns:a16="http://schemas.microsoft.com/office/drawing/2014/main" id="{D5815F18-22E9-4F61-A37F-7364781CD0E3}"/>
              </a:ext>
            </a:extLst>
          </p:cNvPr>
          <p:cNvSpPr/>
          <p:nvPr/>
        </p:nvSpPr>
        <p:spPr>
          <a:xfrm>
            <a:off x="-12700" y="8890"/>
            <a:ext cx="12215495" cy="6839585"/>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3" name="Table 3">
            <a:extLst>
              <a:ext uri="{FF2B5EF4-FFF2-40B4-BE49-F238E27FC236}">
                <a16:creationId xmlns:a16="http://schemas.microsoft.com/office/drawing/2014/main" id="{CC30FB12-E8CC-44C6-B14E-931BC4F5B495}"/>
              </a:ext>
            </a:extLst>
          </p:cNvPr>
          <p:cNvGraphicFramePr>
            <a:graphicFrameLocks noGrp="1"/>
          </p:cNvGraphicFramePr>
          <p:nvPr>
            <p:extLst>
              <p:ext uri="{D42A27DB-BD31-4B8C-83A1-F6EECF244321}">
                <p14:modId xmlns:p14="http://schemas.microsoft.com/office/powerpoint/2010/main" val="1660257755"/>
              </p:ext>
            </p:extLst>
          </p:nvPr>
        </p:nvGraphicFramePr>
        <p:xfrm>
          <a:off x="647700" y="691622"/>
          <a:ext cx="10896600" cy="5877518"/>
        </p:xfrm>
        <a:graphic>
          <a:graphicData uri="http://schemas.openxmlformats.org/drawingml/2006/table">
            <a:tbl>
              <a:tblPr firstRow="1" bandRow="1">
                <a:tableStyleId>{F2DE63D5-997A-4646-A377-4702673A728D}</a:tableStyleId>
              </a:tblPr>
              <a:tblGrid>
                <a:gridCol w="2878933">
                  <a:extLst>
                    <a:ext uri="{9D8B030D-6E8A-4147-A177-3AD203B41FA5}">
                      <a16:colId xmlns:a16="http://schemas.microsoft.com/office/drawing/2014/main" val="549386952"/>
                    </a:ext>
                  </a:extLst>
                </a:gridCol>
                <a:gridCol w="4980910">
                  <a:extLst>
                    <a:ext uri="{9D8B030D-6E8A-4147-A177-3AD203B41FA5}">
                      <a16:colId xmlns:a16="http://schemas.microsoft.com/office/drawing/2014/main" val="511337373"/>
                    </a:ext>
                  </a:extLst>
                </a:gridCol>
                <a:gridCol w="3036757">
                  <a:extLst>
                    <a:ext uri="{9D8B030D-6E8A-4147-A177-3AD203B41FA5}">
                      <a16:colId xmlns:a16="http://schemas.microsoft.com/office/drawing/2014/main" val="1778360764"/>
                    </a:ext>
                  </a:extLst>
                </a:gridCol>
              </a:tblGrid>
              <a:tr h="90927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cap="none" normalizeH="0" baseline="0">
                          <a:ln>
                            <a:noFill/>
                          </a:ln>
                          <a:solidFill>
                            <a:schemeClr val="bg1"/>
                          </a:solidFill>
                          <a:effectLst/>
                          <a:latin typeface="Times New Roman" pitchFamily="18" charset="0"/>
                        </a:rPr>
                        <a:t>Nam</a:t>
                      </a:r>
                      <a:endParaRPr lang="en-US" sz="360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cap="none" normalizeH="0" baseline="0">
                          <a:ln>
                            <a:noFill/>
                          </a:ln>
                          <a:solidFill>
                            <a:schemeClr val="bg1"/>
                          </a:solidFill>
                          <a:effectLst/>
                          <a:latin typeface="Times New Roman" pitchFamily="18" charset="0"/>
                        </a:rPr>
                        <a:t>Nam và nữ</a:t>
                      </a:r>
                      <a:endParaRPr lang="en-US" sz="360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0" lang="en-US" sz="3600" b="1" i="0" u="none" strike="noStrike" cap="none" normalizeH="0" baseline="0">
                          <a:ln>
                            <a:noFill/>
                          </a:ln>
                          <a:solidFill>
                            <a:schemeClr val="bg1"/>
                          </a:solidFill>
                          <a:effectLst/>
                          <a:latin typeface="Times New Roman" pitchFamily="18" charset="0"/>
                        </a:rPr>
                        <a:t>Nữ</a:t>
                      </a:r>
                      <a:endParaRPr lang="en-US" sz="360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83362588"/>
                  </a:ext>
                </a:extLst>
              </a:tr>
              <a:tr h="4500921">
                <a:tc>
                  <a:txBody>
                    <a:bodyPr/>
                    <a:lstStyle/>
                    <a:p>
                      <a:pPr marL="457200" indent="-457200" algn="just">
                        <a:buFont typeface="Times New Roman" panose="02020603050405020304" pitchFamily="18" charset="0"/>
                        <a:buChar char="⁃"/>
                      </a:pPr>
                      <a:r>
                        <a:rPr lang="en-US" altLang="en-US" sz="3200" b="1">
                          <a:solidFill>
                            <a:schemeClr val="tx1">
                              <a:lumMod val="85000"/>
                              <a:lumOff val="15000"/>
                            </a:schemeClr>
                          </a:solidFill>
                          <a:latin typeface="Times New Roman" panose="02020603050405020304" pitchFamily="18" charset="0"/>
                        </a:rPr>
                        <a:t>Có râu.</a:t>
                      </a:r>
                    </a:p>
                    <a:p>
                      <a:pPr marL="457200" indent="-457200" algn="just">
                        <a:buFont typeface="Times New Roman" panose="02020603050405020304" pitchFamily="18" charset="0"/>
                        <a:buChar char="⁃"/>
                      </a:pPr>
                      <a:r>
                        <a:rPr lang="en-US" altLang="en-US" sz="3200" b="1">
                          <a:solidFill>
                            <a:schemeClr val="tx1">
                              <a:lumMod val="85000"/>
                              <a:lumOff val="15000"/>
                            </a:schemeClr>
                          </a:solidFill>
                          <a:latin typeface="Times New Roman" panose="02020603050405020304" pitchFamily="18" charset="0"/>
                        </a:rPr>
                        <a:t>Cơ quan sinh dục tạo ra tinh trùng.</a:t>
                      </a:r>
                      <a:endParaRPr lang="en-US" sz="3200">
                        <a:solidFill>
                          <a:schemeClr val="tx1">
                            <a:lumMod val="85000"/>
                            <a:lumOff val="1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57200" indent="-457200" algn="just">
                        <a:buFont typeface="Times New Roman" panose="02020603050405020304" pitchFamily="18" charset="0"/>
                        <a:buChar char="⁃"/>
                      </a:pPr>
                      <a:r>
                        <a:rPr lang="en-US" altLang="en-US" sz="3200" b="1">
                          <a:solidFill>
                            <a:schemeClr val="tx1">
                              <a:lumMod val="85000"/>
                              <a:lumOff val="15000"/>
                            </a:schemeClr>
                          </a:solidFill>
                          <a:latin typeface="Times New Roman" panose="02020603050405020304" pitchFamily="18" charset="0"/>
                        </a:rPr>
                        <a:t>Dịu dàng.</a:t>
                      </a:r>
                    </a:p>
                    <a:p>
                      <a:pPr marL="457200" indent="-457200" algn="just">
                        <a:buFont typeface="Times New Roman" panose="02020603050405020304" pitchFamily="18" charset="0"/>
                        <a:buChar char="⁃"/>
                      </a:pPr>
                      <a:r>
                        <a:rPr lang="en-US" altLang="en-US" sz="3200" b="1">
                          <a:solidFill>
                            <a:schemeClr val="tx1">
                              <a:lumMod val="85000"/>
                              <a:lumOff val="15000"/>
                            </a:schemeClr>
                          </a:solidFill>
                          <a:latin typeface="Times New Roman" panose="02020603050405020304" pitchFamily="18" charset="0"/>
                        </a:rPr>
                        <a:t>Mạnh mẽ.</a:t>
                      </a:r>
                    </a:p>
                    <a:p>
                      <a:pPr marL="457200" indent="-457200" algn="just">
                        <a:buFont typeface="Times New Roman" panose="02020603050405020304" pitchFamily="18" charset="0"/>
                        <a:buChar char="⁃"/>
                      </a:pPr>
                      <a:r>
                        <a:rPr lang="en-US" altLang="en-US" sz="3200" b="1">
                          <a:solidFill>
                            <a:schemeClr val="tx1">
                              <a:lumMod val="85000"/>
                              <a:lumOff val="15000"/>
                            </a:schemeClr>
                          </a:solidFill>
                          <a:latin typeface="Times New Roman" panose="02020603050405020304" pitchFamily="18" charset="0"/>
                        </a:rPr>
                        <a:t>Kiên nhẫn.</a:t>
                      </a:r>
                    </a:p>
                    <a:p>
                      <a:pPr marL="457200" indent="-457200" algn="just">
                        <a:buFont typeface="Times New Roman" panose="02020603050405020304" pitchFamily="18" charset="0"/>
                        <a:buChar char="⁃"/>
                      </a:pPr>
                      <a:r>
                        <a:rPr lang="en-US" altLang="en-US" sz="3200" b="1">
                          <a:solidFill>
                            <a:schemeClr val="tx1">
                              <a:lumMod val="85000"/>
                              <a:lumOff val="15000"/>
                            </a:schemeClr>
                          </a:solidFill>
                          <a:latin typeface="Times New Roman" panose="02020603050405020304" pitchFamily="18" charset="0"/>
                        </a:rPr>
                        <a:t>Tự tin.</a:t>
                      </a:r>
                    </a:p>
                    <a:p>
                      <a:pPr marL="457200" indent="-457200" algn="just">
                        <a:buFont typeface="Times New Roman" panose="02020603050405020304" pitchFamily="18" charset="0"/>
                        <a:buChar char="⁃"/>
                      </a:pPr>
                      <a:r>
                        <a:rPr lang="en-US" altLang="en-US" sz="3200" b="1">
                          <a:solidFill>
                            <a:schemeClr val="tx1">
                              <a:lumMod val="85000"/>
                              <a:lumOff val="15000"/>
                            </a:schemeClr>
                          </a:solidFill>
                          <a:latin typeface="Times New Roman" panose="02020603050405020304" pitchFamily="18" charset="0"/>
                        </a:rPr>
                        <a:t>Chăm sóc con.</a:t>
                      </a:r>
                    </a:p>
                    <a:p>
                      <a:pPr marL="457200" indent="-457200" algn="just">
                        <a:buFont typeface="Times New Roman" panose="02020603050405020304" pitchFamily="18" charset="0"/>
                        <a:buChar char="⁃"/>
                      </a:pPr>
                      <a:r>
                        <a:rPr lang="en-US" altLang="en-US" sz="3200" b="1">
                          <a:solidFill>
                            <a:schemeClr val="tx1">
                              <a:lumMod val="85000"/>
                              <a:lumOff val="15000"/>
                            </a:schemeClr>
                          </a:solidFill>
                          <a:latin typeface="Times New Roman" panose="02020603050405020304" pitchFamily="18" charset="0"/>
                        </a:rPr>
                        <a:t>Trụ cột gia đình.</a:t>
                      </a:r>
                    </a:p>
                    <a:p>
                      <a:pPr marL="457200" indent="-457200" algn="just">
                        <a:buFont typeface="Times New Roman" panose="02020603050405020304" pitchFamily="18" charset="0"/>
                        <a:buChar char="⁃"/>
                      </a:pPr>
                      <a:r>
                        <a:rPr lang="en-US" altLang="en-US" sz="3200" b="1">
                          <a:solidFill>
                            <a:schemeClr val="tx1">
                              <a:lumMod val="85000"/>
                              <a:lumOff val="15000"/>
                            </a:schemeClr>
                          </a:solidFill>
                          <a:latin typeface="Times New Roman" panose="02020603050405020304" pitchFamily="18" charset="0"/>
                        </a:rPr>
                        <a:t>Đá bóng.</a:t>
                      </a:r>
                    </a:p>
                    <a:p>
                      <a:pPr marL="457200" indent="-457200" algn="just">
                        <a:buFont typeface="Times New Roman" panose="02020603050405020304" pitchFamily="18" charset="0"/>
                        <a:buChar char="⁃"/>
                      </a:pPr>
                      <a:r>
                        <a:rPr lang="en-US" altLang="en-US" sz="3200" b="1">
                          <a:solidFill>
                            <a:schemeClr val="tx1">
                              <a:lumMod val="85000"/>
                              <a:lumOff val="15000"/>
                            </a:schemeClr>
                          </a:solidFill>
                          <a:latin typeface="Times New Roman" panose="02020603050405020304" pitchFamily="18" charset="0"/>
                        </a:rPr>
                        <a:t>Giám đốc.</a:t>
                      </a:r>
                    </a:p>
                    <a:p>
                      <a:pPr marL="457200" indent="-457200" algn="just">
                        <a:buFont typeface="Times New Roman" panose="02020603050405020304" pitchFamily="18" charset="0"/>
                        <a:buChar char="⁃"/>
                      </a:pPr>
                      <a:r>
                        <a:rPr lang="en-US" altLang="en-US" sz="3200" b="1">
                          <a:solidFill>
                            <a:schemeClr val="tx1">
                              <a:lumMod val="85000"/>
                              <a:lumOff val="15000"/>
                            </a:schemeClr>
                          </a:solidFill>
                          <a:latin typeface="Times New Roman" panose="02020603050405020304" pitchFamily="18" charset="0"/>
                        </a:rPr>
                        <a:t>Làm bếp giỏi.</a:t>
                      </a:r>
                    </a:p>
                    <a:p>
                      <a:pPr marL="457200" indent="-457200" algn="just">
                        <a:buFont typeface="Times New Roman" panose="02020603050405020304" pitchFamily="18" charset="0"/>
                        <a:buChar char="⁃"/>
                      </a:pPr>
                      <a:r>
                        <a:rPr lang="en-US" altLang="en-US" sz="3200" b="1">
                          <a:solidFill>
                            <a:schemeClr val="tx1">
                              <a:lumMod val="85000"/>
                              <a:lumOff val="15000"/>
                            </a:schemeClr>
                          </a:solidFill>
                          <a:latin typeface="Times New Roman" panose="02020603050405020304" pitchFamily="18" charset="0"/>
                        </a:rPr>
                        <a:t>Thư kí.</a:t>
                      </a:r>
                      <a:endParaRPr lang="en-US" sz="3200">
                        <a:solidFill>
                          <a:schemeClr val="tx1">
                            <a:lumMod val="85000"/>
                            <a:lumOff val="1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57200" indent="-457200" algn="just">
                        <a:buFont typeface="Times New Roman" panose="02020603050405020304" pitchFamily="18" charset="0"/>
                        <a:buChar char="⁃"/>
                      </a:pPr>
                      <a:r>
                        <a:rPr lang="en-US" altLang="en-US" sz="3200" b="1">
                          <a:solidFill>
                            <a:schemeClr val="tx1">
                              <a:lumMod val="85000"/>
                              <a:lumOff val="15000"/>
                            </a:schemeClr>
                          </a:solidFill>
                          <a:latin typeface="Times New Roman" panose="02020603050405020304" pitchFamily="18" charset="0"/>
                        </a:rPr>
                        <a:t>Cơ quan sinh dục tạo ra trứng.</a:t>
                      </a:r>
                    </a:p>
                    <a:p>
                      <a:pPr marL="457200" indent="-457200" algn="just">
                        <a:buFont typeface="Times New Roman" panose="02020603050405020304" pitchFamily="18" charset="0"/>
                        <a:buChar char="⁃"/>
                      </a:pPr>
                      <a:r>
                        <a:rPr lang="en-US" altLang="en-US" sz="3200" b="1">
                          <a:solidFill>
                            <a:schemeClr val="tx1">
                              <a:lumMod val="85000"/>
                              <a:lumOff val="15000"/>
                            </a:schemeClr>
                          </a:solidFill>
                          <a:latin typeface="Times New Roman" panose="02020603050405020304" pitchFamily="18" charset="0"/>
                        </a:rPr>
                        <a:t>Mang thai.</a:t>
                      </a:r>
                    </a:p>
                    <a:p>
                      <a:pPr marL="457200" indent="-457200" algn="just">
                        <a:buFont typeface="Times New Roman" panose="02020603050405020304" pitchFamily="18" charset="0"/>
                        <a:buChar char="⁃"/>
                      </a:pPr>
                      <a:r>
                        <a:rPr lang="en-US" altLang="en-US" sz="3200" b="1">
                          <a:solidFill>
                            <a:schemeClr val="tx1">
                              <a:lumMod val="85000"/>
                              <a:lumOff val="15000"/>
                            </a:schemeClr>
                          </a:solidFill>
                          <a:latin typeface="Times New Roman" panose="02020603050405020304" pitchFamily="18" charset="0"/>
                        </a:rPr>
                        <a:t>Cho con bú.</a:t>
                      </a:r>
                      <a:endParaRPr lang="en-US" sz="3200">
                        <a:solidFill>
                          <a:schemeClr val="tx1">
                            <a:lumMod val="85000"/>
                            <a:lumOff val="1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8677963"/>
                  </a:ext>
                </a:extLst>
              </a:tr>
            </a:tbl>
          </a:graphicData>
        </a:graphic>
      </p:graphicFrame>
      <p:sp>
        <p:nvSpPr>
          <p:cNvPr id="6" name="TextBox 5">
            <a:extLst>
              <a:ext uri="{FF2B5EF4-FFF2-40B4-BE49-F238E27FC236}">
                <a16:creationId xmlns:a16="http://schemas.microsoft.com/office/drawing/2014/main" id="{F8EDBC48-FE36-4F6F-90FD-D264E54727C5}"/>
              </a:ext>
            </a:extLst>
          </p:cNvPr>
          <p:cNvSpPr txBox="1"/>
          <p:nvPr/>
        </p:nvSpPr>
        <p:spPr>
          <a:xfrm>
            <a:off x="533400" y="0"/>
            <a:ext cx="12191999" cy="677108"/>
          </a:xfrm>
          <a:prstGeom prst="rect">
            <a:avLst/>
          </a:prstGeom>
          <a:noFill/>
        </p:spPr>
        <p:txBody>
          <a:bodyPr wrap="square" lIns="0" tIns="0" rIns="0" bIns="0" rtlCol="0">
            <a:spAutoFit/>
          </a:bodyPr>
          <a:lstStyle/>
          <a:p>
            <a:pPr algn="ctr">
              <a:spcBef>
                <a:spcPct val="50000"/>
              </a:spcBef>
            </a:pPr>
            <a:r>
              <a:rPr lang="en-US" altLang="en-US" sz="4400" b="1">
                <a:solidFill>
                  <a:srgbClr val="FF0066"/>
                </a:solidFill>
                <a:latin typeface="Times New Roman" panose="02020603050405020304" pitchFamily="18" charset="0"/>
              </a:rPr>
              <a:t>2. Sự khác nhau giữa nam và nữ về mặt xã hội</a:t>
            </a:r>
          </a:p>
        </p:txBody>
      </p:sp>
      <p:pic>
        <p:nvPicPr>
          <p:cNvPr id="9" name="图片 3">
            <a:extLst>
              <a:ext uri="{FF2B5EF4-FFF2-40B4-BE49-F238E27FC236}">
                <a16:creationId xmlns:a16="http://schemas.microsoft.com/office/drawing/2014/main" id="{61155D3D-0A7E-42B5-9885-D51F490CB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4038600"/>
            <a:ext cx="2931020" cy="2931020"/>
          </a:xfrm>
          <a:prstGeom prst="rect">
            <a:avLst/>
          </a:prstGeom>
        </p:spPr>
      </p:pic>
      <p:pic>
        <p:nvPicPr>
          <p:cNvPr id="10" name="图片 3">
            <a:extLst>
              <a:ext uri="{FF2B5EF4-FFF2-40B4-BE49-F238E27FC236}">
                <a16:creationId xmlns:a16="http://schemas.microsoft.com/office/drawing/2014/main" id="{8F9FCA95-C0BB-4676-BC49-328E96BE7899}"/>
              </a:ext>
            </a:extLst>
          </p:cNvPr>
          <p:cNvPicPr>
            <a:picLocks noChangeAspect="1"/>
          </p:cNvPicPr>
          <p:nvPr/>
        </p:nvPicPr>
        <p:blipFill>
          <a:blip r:embed="rId4"/>
          <a:stretch>
            <a:fillRect/>
          </a:stretch>
        </p:blipFill>
        <p:spPr>
          <a:xfrm>
            <a:off x="10629900" y="5097974"/>
            <a:ext cx="1600200" cy="1760026"/>
          </a:xfrm>
          <a:prstGeom prst="rect">
            <a:avLst/>
          </a:prstGeom>
        </p:spPr>
      </p:pic>
      <p:pic>
        <p:nvPicPr>
          <p:cNvPr id="11" name="图片 4">
            <a:extLst>
              <a:ext uri="{FF2B5EF4-FFF2-40B4-BE49-F238E27FC236}">
                <a16:creationId xmlns:a16="http://schemas.microsoft.com/office/drawing/2014/main" id="{8DCEB663-D383-403B-BBA8-6F5FCB5F1C50}"/>
              </a:ext>
            </a:extLst>
          </p:cNvPr>
          <p:cNvPicPr>
            <a:picLocks noChangeAspect="1"/>
          </p:cNvPicPr>
          <p:nvPr/>
        </p:nvPicPr>
        <p:blipFill>
          <a:blip r:embed="rId5"/>
          <a:stretch>
            <a:fillRect/>
          </a:stretch>
        </p:blipFill>
        <p:spPr>
          <a:xfrm>
            <a:off x="-132534" y="8890"/>
            <a:ext cx="1394470" cy="1130300"/>
          </a:xfrm>
          <a:prstGeom prst="rect">
            <a:avLst/>
          </a:prstGeom>
        </p:spPr>
      </p:pic>
    </p:spTree>
    <p:extLst>
      <p:ext uri="{BB962C8B-B14F-4D97-AF65-F5344CB8AC3E}">
        <p14:creationId xmlns:p14="http://schemas.microsoft.com/office/powerpoint/2010/main" val="1822349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2" presetClass="entr" presetSubtype="4"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par>
                                <p:cTn id="14" presetID="2" presetClass="entr" presetSubtype="9"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0-#ppt_w/2"/>
                                          </p:val>
                                        </p:tav>
                                        <p:tav tm="100000">
                                          <p:val>
                                            <p:strVal val="#ppt_x"/>
                                          </p:val>
                                        </p:tav>
                                      </p:tavLst>
                                    </p:anim>
                                    <p:anim calcmode="lin" valueType="num">
                                      <p:cBhvr additive="base">
                                        <p:cTn id="17"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iterate type="lt">
                                    <p:tmPct val="0"/>
                                  </p:iterate>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par>
                                <p:cTn id="25" presetID="19" presetClass="emph" presetSubtype="0" fill="hold" grpId="1" nodeType="withEffect">
                                  <p:stCondLst>
                                    <p:cond delay="0"/>
                                  </p:stCondLst>
                                  <p:iterate type="lt">
                                    <p:tmPct val="10000"/>
                                  </p:iterate>
                                  <p:childTnLst>
                                    <p:animClr clrSpc="rgb" dir="cw">
                                      <p:cBhvr override="childStyle">
                                        <p:cTn id="26" dur="1000" fill="hold"/>
                                        <p:tgtEl>
                                          <p:spTgt spid="6"/>
                                        </p:tgtEl>
                                        <p:attrNameLst>
                                          <p:attrName>style.color</p:attrName>
                                        </p:attrNameLst>
                                      </p:cBhvr>
                                      <p:to>
                                        <a:schemeClr val="accent2"/>
                                      </p:to>
                                    </p:animClr>
                                    <p:animClr clrSpc="rgb" dir="cw">
                                      <p:cBhvr>
                                        <p:cTn id="27" dur="1000" fill="hold"/>
                                        <p:tgtEl>
                                          <p:spTgt spid="6"/>
                                        </p:tgtEl>
                                        <p:attrNameLst>
                                          <p:attrName>fillcolor</p:attrName>
                                        </p:attrNameLst>
                                      </p:cBhvr>
                                      <p:to>
                                        <a:schemeClr val="accent2"/>
                                      </p:to>
                                    </p:animClr>
                                    <p:set>
                                      <p:cBhvr>
                                        <p:cTn id="28" dur="1000" fill="hold"/>
                                        <p:tgtEl>
                                          <p:spTgt spid="6"/>
                                        </p:tgtEl>
                                        <p:attrNameLst>
                                          <p:attrName>fill.type</p:attrName>
                                        </p:attrNameLst>
                                      </p:cBhvr>
                                      <p:to>
                                        <p:strVal val="solid"/>
                                      </p:to>
                                    </p:set>
                                    <p:set>
                                      <p:cBhvr>
                                        <p:cTn id="29" dur="1000" fill="hold"/>
                                        <p:tgtEl>
                                          <p:spTgt spid="6"/>
                                        </p:tgtEl>
                                        <p:attrNameLst>
                                          <p:attrName>fill.on</p:attrName>
                                        </p:attrNameLst>
                                      </p:cBhvr>
                                      <p:to>
                                        <p:strVal val="true"/>
                                      </p:to>
                                    </p:set>
                                  </p:childTnLst>
                                </p:cTn>
                              </p:par>
                            </p:childTnLst>
                          </p:cTn>
                        </p:par>
                      </p:childTnLst>
                    </p:cTn>
                  </p:par>
                  <p:par>
                    <p:cTn id="30" fill="hold">
                      <p:stCondLst>
                        <p:cond delay="indefinite"/>
                      </p:stCondLst>
                      <p:childTnLst>
                        <p:par>
                          <p:cTn id="31" fill="hold">
                            <p:stCondLst>
                              <p:cond delay="0"/>
                            </p:stCondLst>
                            <p:childTnLst>
                              <p:par>
                                <p:cTn id="32" presetID="16" presetClass="entr" presetSubtype="37"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barn(outVertical)">
                                      <p:cBhvr>
                                        <p:cTn id="3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4">
            <a:extLst>
              <a:ext uri="{FF2B5EF4-FFF2-40B4-BE49-F238E27FC236}">
                <a16:creationId xmlns:a16="http://schemas.microsoft.com/office/drawing/2014/main" id="{BDEFFCF6-9332-41A0-900C-4C17093132D0}"/>
              </a:ext>
            </a:extLst>
          </p:cNvPr>
          <p:cNvSpPr/>
          <p:nvPr/>
        </p:nvSpPr>
        <p:spPr>
          <a:xfrm>
            <a:off x="-12700" y="8890"/>
            <a:ext cx="12215495" cy="6839585"/>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Picture 13">
            <a:extLst>
              <a:ext uri="{FF2B5EF4-FFF2-40B4-BE49-F238E27FC236}">
                <a16:creationId xmlns:a16="http://schemas.microsoft.com/office/drawing/2014/main" id="{CAEF33CD-3760-4553-AF15-A413BBB4E9D4}"/>
              </a:ext>
            </a:extLst>
          </p:cNvPr>
          <p:cNvPicPr>
            <a:picLocks noChangeAspect="1"/>
          </p:cNvPicPr>
          <p:nvPr>
            <p:custDataLst>
              <p:tags r:id="rId1"/>
            </p:custDataLst>
          </p:nvPr>
        </p:nvPicPr>
        <p:blipFill rotWithShape="1">
          <a:blip r:embed="rId4">
            <a:extLst>
              <a:ext uri="{28A0092B-C50C-407E-A947-70E740481C1C}">
                <a14:useLocalDpi xmlns:a14="http://schemas.microsoft.com/office/drawing/2010/main" val="0"/>
              </a:ext>
            </a:extLst>
          </a:blip>
          <a:srcRect/>
          <a:stretch/>
        </p:blipFill>
        <p:spPr>
          <a:xfrm rot="5722325">
            <a:off x="5089076" y="-937027"/>
            <a:ext cx="6327898" cy="9359361"/>
          </a:xfrm>
          <a:prstGeom prst="rect">
            <a:avLst/>
          </a:prstGeom>
          <a:blipFill dpi="0" rotWithShape="0">
            <a:blip r:embed="rId5">
              <a:alphaModFix amt="0"/>
              <a:extLst>
                <a:ext uri="{28A0092B-C50C-407E-A947-70E740481C1C}">
                  <a14:useLocalDpi xmlns:a14="http://schemas.microsoft.com/office/drawing/2010/main" val="0"/>
                </a:ext>
              </a:extLst>
            </a:blip>
            <a:srcRect/>
            <a:stretch>
              <a:fillRect/>
            </a:stretch>
          </a:blipFill>
        </p:spPr>
      </p:pic>
      <p:sp>
        <p:nvSpPr>
          <p:cNvPr id="8" name="TextBox 7">
            <a:extLst>
              <a:ext uri="{FF2B5EF4-FFF2-40B4-BE49-F238E27FC236}">
                <a16:creationId xmlns:a16="http://schemas.microsoft.com/office/drawing/2014/main" id="{42C97781-A95D-4074-9F07-E76DDDF74BEA}"/>
              </a:ext>
            </a:extLst>
          </p:cNvPr>
          <p:cNvSpPr txBox="1"/>
          <p:nvPr/>
        </p:nvSpPr>
        <p:spPr>
          <a:xfrm>
            <a:off x="5497226" y="1998406"/>
            <a:ext cx="5719626" cy="3477875"/>
          </a:xfrm>
          <a:prstGeom prst="rect">
            <a:avLst/>
          </a:prstGeom>
          <a:noFill/>
        </p:spPr>
        <p:txBody>
          <a:bodyPr wrap="square">
            <a:spAutoFit/>
          </a:bodyPr>
          <a:lstStyle/>
          <a:p>
            <a:pPr algn="just" eaLnBrk="0" hangingPunct="0">
              <a:defRPr/>
            </a:pPr>
            <a:r>
              <a:rPr lang="en-US" sz="4400" b="1">
                <a:solidFill>
                  <a:srgbClr val="003300"/>
                </a:solidFill>
                <a:latin typeface="Times New Roman" pitchFamily="18" charset="0"/>
              </a:rPr>
              <a:t>Giữa nam và nữ có những điểm khác biệt về mặt sinh học nhưng cũng có rất nhiều điểm chung về mặt xã hội.</a:t>
            </a:r>
            <a:endParaRPr lang="en-US" sz="4400"/>
          </a:p>
        </p:txBody>
      </p:sp>
      <p:pic>
        <p:nvPicPr>
          <p:cNvPr id="13" name="图片 25" descr="儿童可爱卡通边框psd10_07">
            <a:extLst>
              <a:ext uri="{FF2B5EF4-FFF2-40B4-BE49-F238E27FC236}">
                <a16:creationId xmlns:a16="http://schemas.microsoft.com/office/drawing/2014/main" id="{39C42CDB-A485-490A-AAA3-C491D0F4CCA4}"/>
              </a:ext>
            </a:extLst>
          </p:cNvPr>
          <p:cNvPicPr>
            <a:picLocks noChangeAspect="1"/>
          </p:cNvPicPr>
          <p:nvPr/>
        </p:nvPicPr>
        <p:blipFill>
          <a:blip r:embed="rId6"/>
          <a:stretch>
            <a:fillRect/>
          </a:stretch>
        </p:blipFill>
        <p:spPr>
          <a:xfrm flipH="1">
            <a:off x="-667952" y="8890"/>
            <a:ext cx="6763951" cy="7321943"/>
          </a:xfrm>
          <a:prstGeom prst="rect">
            <a:avLst/>
          </a:prstGeom>
        </p:spPr>
      </p:pic>
      <p:sp>
        <p:nvSpPr>
          <p:cNvPr id="16" name="TextBox 15">
            <a:extLst>
              <a:ext uri="{FF2B5EF4-FFF2-40B4-BE49-F238E27FC236}">
                <a16:creationId xmlns:a16="http://schemas.microsoft.com/office/drawing/2014/main" id="{81F9FADA-BD6E-44FC-A7DB-7001114E2607}"/>
              </a:ext>
            </a:extLst>
          </p:cNvPr>
          <p:cNvSpPr txBox="1"/>
          <p:nvPr/>
        </p:nvSpPr>
        <p:spPr>
          <a:xfrm>
            <a:off x="1519374" y="1442710"/>
            <a:ext cx="3357426" cy="1938992"/>
          </a:xfrm>
          <a:prstGeom prst="rect">
            <a:avLst/>
          </a:prstGeom>
          <a:noFill/>
        </p:spPr>
        <p:txBody>
          <a:bodyPr wrap="square">
            <a:spAutoFit/>
          </a:bodyPr>
          <a:lstStyle/>
          <a:p>
            <a:pPr algn="ctr"/>
            <a:r>
              <a:rPr lang="en-US" sz="6000" b="1">
                <a:solidFill>
                  <a:srgbClr val="FF0000"/>
                </a:solidFill>
                <a:latin typeface="Times New Roman" pitchFamily="18" charset="0"/>
              </a:rPr>
              <a:t>Kết </a:t>
            </a:r>
            <a:br>
              <a:rPr lang="en-US" sz="6000" b="1">
                <a:solidFill>
                  <a:srgbClr val="FF0000"/>
                </a:solidFill>
                <a:latin typeface="Times New Roman" pitchFamily="18" charset="0"/>
              </a:rPr>
            </a:br>
            <a:r>
              <a:rPr lang="en-US" sz="6000" b="1">
                <a:solidFill>
                  <a:srgbClr val="FF0000"/>
                </a:solidFill>
                <a:latin typeface="Times New Roman" pitchFamily="18" charset="0"/>
              </a:rPr>
              <a:t>luận</a:t>
            </a:r>
            <a:endParaRPr lang="en-US" sz="6000">
              <a:solidFill>
                <a:srgbClr val="FF0000"/>
              </a:solidFill>
            </a:endParaRPr>
          </a:p>
        </p:txBody>
      </p:sp>
      <p:pic>
        <p:nvPicPr>
          <p:cNvPr id="17" name="Picture 16">
            <a:extLst>
              <a:ext uri="{FF2B5EF4-FFF2-40B4-BE49-F238E27FC236}">
                <a16:creationId xmlns:a16="http://schemas.microsoft.com/office/drawing/2014/main" id="{09ED8045-1AEC-4F05-85E7-E2ED20F00031}"/>
              </a:ext>
            </a:extLst>
          </p:cNvPr>
          <p:cNvPicPr>
            <a:picLocks noChangeAspect="1"/>
          </p:cNvPicPr>
          <p:nvPr/>
        </p:nvPicPr>
        <p:blipFill>
          <a:blip r:embed="rId7">
            <a:clrChange>
              <a:clrFrom>
                <a:srgbClr val="EDEDED"/>
              </a:clrFrom>
              <a:clrTo>
                <a:srgbClr val="EDEDED">
                  <a:alpha val="0"/>
                </a:srgbClr>
              </a:clrTo>
            </a:clrChange>
            <a:extLst>
              <a:ext uri="{BEBA8EAE-BF5A-486C-A8C5-ECC9F3942E4B}">
                <a14:imgProps xmlns:a14="http://schemas.microsoft.com/office/drawing/2010/main">
                  <a14:imgLayer r:embed="rId8">
                    <a14:imgEffect>
                      <a14:backgroundRemoval t="10000" b="90000" l="10000" r="90000">
                        <a14:foregroundMark x1="68000" y1="22667" x2="68000" y2="22667"/>
                        <a14:foregroundMark x1="76444" y1="36889" x2="76444" y2="36889"/>
                        <a14:foregroundMark x1="81333" y1="50222" x2="81333" y2="50222"/>
                        <a14:foregroundMark x1="75556" y1="70222" x2="75556" y2="70222"/>
                        <a14:foregroundMark x1="63556" y1="75111" x2="63556" y2="75111"/>
                        <a14:foregroundMark x1="48444" y1="78222" x2="48444" y2="78222"/>
                        <a14:foregroundMark x1="31111" y1="73778" x2="31111" y2="73778"/>
                        <a14:foregroundMark x1="22222" y1="59111" x2="22222" y2="59111"/>
                        <a14:foregroundMark x1="17333" y1="45333" x2="17333" y2="45333"/>
                        <a14:foregroundMark x1="29333" y1="26667" x2="29333" y2="26667"/>
                        <a14:foregroundMark x1="48889" y1="20444" x2="48889" y2="20444"/>
                        <a14:foregroundMark x1="67111" y1="55111" x2="67111" y2="55111"/>
                        <a14:foregroundMark x1="65333" y1="43556" x2="54222" y2="64444"/>
                        <a14:foregroundMark x1="54222" y1="64444" x2="65778" y2="44889"/>
                        <a14:foregroundMark x1="65778" y1="44889" x2="63111" y2="47111"/>
                        <a14:foregroundMark x1="62222" y1="57778" x2="65333" y2="57778"/>
                        <a14:foregroundMark x1="49333" y1="67111" x2="57778" y2="65333"/>
                      </a14:backgroundRemoval>
                    </a14:imgEffect>
                  </a14:imgLayer>
                </a14:imgProps>
              </a:ext>
              <a:ext uri="{28A0092B-C50C-407E-A947-70E740481C1C}">
                <a14:useLocalDpi xmlns:a14="http://schemas.microsoft.com/office/drawing/2010/main" val="0"/>
              </a:ext>
            </a:extLst>
          </a:blip>
          <a:stretch>
            <a:fillRect/>
          </a:stretch>
        </p:blipFill>
        <p:spPr>
          <a:xfrm>
            <a:off x="10287000" y="-251568"/>
            <a:ext cx="2143125" cy="2143125"/>
          </a:xfrm>
          <a:prstGeom prst="rect">
            <a:avLst/>
          </a:prstGeom>
        </p:spPr>
      </p:pic>
      <p:sp>
        <p:nvSpPr>
          <p:cNvPr id="15" name="Oval 14">
            <a:extLst>
              <a:ext uri="{FF2B5EF4-FFF2-40B4-BE49-F238E27FC236}">
                <a16:creationId xmlns:a16="http://schemas.microsoft.com/office/drawing/2014/main" id="{81B71A81-1D65-42D0-BE82-F166DFA7F4D9}"/>
              </a:ext>
            </a:extLst>
          </p:cNvPr>
          <p:cNvSpPr/>
          <p:nvPr/>
        </p:nvSpPr>
        <p:spPr>
          <a:xfrm>
            <a:off x="0" y="0"/>
            <a:ext cx="685800" cy="609600"/>
          </a:xfrm>
          <a:prstGeom prst="ellipse">
            <a:avLst/>
          </a:prstGeom>
          <a:blipFill dpi="0" rotWithShape="1">
            <a:blip r:embed="rId9">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图片 35">
            <a:extLst>
              <a:ext uri="{FF2B5EF4-FFF2-40B4-BE49-F238E27FC236}">
                <a16:creationId xmlns:a16="http://schemas.microsoft.com/office/drawing/2014/main" id="{1C1639D3-5840-489F-AAD4-3FEC14D5CD9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0" y="0"/>
            <a:ext cx="2320780" cy="3837208"/>
          </a:xfrm>
          <a:prstGeom prst="rect">
            <a:avLst/>
          </a:prstGeom>
        </p:spPr>
      </p:pic>
      <p:pic>
        <p:nvPicPr>
          <p:cNvPr id="12" name="淘宝网chenying0907出品 14" descr="未标题-1">
            <a:extLst>
              <a:ext uri="{FF2B5EF4-FFF2-40B4-BE49-F238E27FC236}">
                <a16:creationId xmlns:a16="http://schemas.microsoft.com/office/drawing/2014/main" id="{1C8F2A9C-D218-492B-8E0B-8F3CCC6201A5}"/>
              </a:ext>
            </a:extLst>
          </p:cNvPr>
          <p:cNvPicPr>
            <a:picLocks noChangeAspect="1"/>
          </p:cNvPicPr>
          <p:nvPr/>
        </p:nvPicPr>
        <p:blipFill>
          <a:blip r:embed="rId11"/>
          <a:srcRect l="20073" t="34299" r="76093" b="55541"/>
          <a:stretch>
            <a:fillRect/>
          </a:stretch>
        </p:blipFill>
        <p:spPr>
          <a:xfrm>
            <a:off x="11049000" y="5291064"/>
            <a:ext cx="1143000" cy="1483859"/>
          </a:xfrm>
          <a:prstGeom prst="rect">
            <a:avLst/>
          </a:prstGeom>
        </p:spPr>
      </p:pic>
    </p:spTree>
    <p:extLst>
      <p:ext uri="{BB962C8B-B14F-4D97-AF65-F5344CB8AC3E}">
        <p14:creationId xmlns:p14="http://schemas.microsoft.com/office/powerpoint/2010/main" val="2264594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50" presetClass="entr" presetSubtype="0" decel="10000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p:cTn id="10" dur="1000" fill="hold"/>
                                        <p:tgtEl>
                                          <p:spTgt spid="13"/>
                                        </p:tgtEl>
                                        <p:attrNameLst>
                                          <p:attrName>ppt_w</p:attrName>
                                        </p:attrNameLst>
                                      </p:cBhvr>
                                      <p:tavLst>
                                        <p:tav tm="0">
                                          <p:val>
                                            <p:strVal val="#ppt_w+.3"/>
                                          </p:val>
                                        </p:tav>
                                        <p:tav tm="100000">
                                          <p:val>
                                            <p:strVal val="#ppt_w"/>
                                          </p:val>
                                        </p:tav>
                                      </p:tavLst>
                                    </p:anim>
                                    <p:anim calcmode="lin" valueType="num">
                                      <p:cBhvr>
                                        <p:cTn id="11" dur="1000" fill="hold"/>
                                        <p:tgtEl>
                                          <p:spTgt spid="13"/>
                                        </p:tgtEl>
                                        <p:attrNameLst>
                                          <p:attrName>ppt_h</p:attrName>
                                        </p:attrNameLst>
                                      </p:cBhvr>
                                      <p:tavLst>
                                        <p:tav tm="0">
                                          <p:val>
                                            <p:strVal val="#ppt_h"/>
                                          </p:val>
                                        </p:tav>
                                        <p:tav tm="100000">
                                          <p:val>
                                            <p:strVal val="#ppt_h"/>
                                          </p:val>
                                        </p:tav>
                                      </p:tavLst>
                                    </p:anim>
                                    <p:animEffect transition="in" filter="fade">
                                      <p:cBhvr>
                                        <p:cTn id="12" dur="1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500" fill="hold"/>
                                        <p:tgtEl>
                                          <p:spTgt spid="14"/>
                                        </p:tgtEl>
                                        <p:attrNameLst>
                                          <p:attrName>ppt_w</p:attrName>
                                        </p:attrNameLst>
                                      </p:cBhvr>
                                      <p:tavLst>
                                        <p:tav tm="0">
                                          <p:val>
                                            <p:fltVal val="0"/>
                                          </p:val>
                                        </p:tav>
                                        <p:tav tm="100000">
                                          <p:val>
                                            <p:strVal val="#ppt_w"/>
                                          </p:val>
                                        </p:tav>
                                      </p:tavLst>
                                    </p:anim>
                                    <p:anim calcmode="lin" valueType="num">
                                      <p:cBhvr>
                                        <p:cTn id="25" dur="500" fill="hold"/>
                                        <p:tgtEl>
                                          <p:spTgt spid="14"/>
                                        </p:tgtEl>
                                        <p:attrNameLst>
                                          <p:attrName>ppt_h</p:attrName>
                                        </p:attrNameLst>
                                      </p:cBhvr>
                                      <p:tavLst>
                                        <p:tav tm="0">
                                          <p:val>
                                            <p:fltVal val="0"/>
                                          </p:val>
                                        </p:tav>
                                        <p:tav tm="100000">
                                          <p:val>
                                            <p:strVal val="#ppt_h"/>
                                          </p:val>
                                        </p:tav>
                                      </p:tavLst>
                                    </p:anim>
                                    <p:animEffect transition="in" filter="fade">
                                      <p:cBhvr>
                                        <p:cTn id="26" dur="500"/>
                                        <p:tgtEl>
                                          <p:spTgt spid="14"/>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animEffect transition="in" filter="fade">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A745B6BF-529B-4BB7-9FE5-7C22340E9D24}"/>
              </a:ext>
            </a:extLst>
          </p:cNvPr>
          <p:cNvSpPr/>
          <p:nvPr/>
        </p:nvSpPr>
        <p:spPr>
          <a:xfrm>
            <a:off x="0" y="0"/>
            <a:ext cx="12192000" cy="6858000"/>
          </a:xfrm>
          <a:custGeom>
            <a:avLst/>
            <a:gdLst>
              <a:gd name="connsiteX0" fmla="*/ 6096000 w 12192000"/>
              <a:gd name="connsiteY0" fmla="*/ 657225 h 6858000"/>
              <a:gd name="connsiteX1" fmla="*/ 3324225 w 12192000"/>
              <a:gd name="connsiteY1" fmla="*/ 3429000 h 6858000"/>
              <a:gd name="connsiteX2" fmla="*/ 6096000 w 12192000"/>
              <a:gd name="connsiteY2" fmla="*/ 6200775 h 6858000"/>
              <a:gd name="connsiteX3" fmla="*/ 8867775 w 12192000"/>
              <a:gd name="connsiteY3" fmla="*/ 342900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6096000" y="657225"/>
                </a:moveTo>
                <a:lnTo>
                  <a:pt x="3324225" y="3429000"/>
                </a:lnTo>
                <a:lnTo>
                  <a:pt x="6096000" y="6200775"/>
                </a:lnTo>
                <a:lnTo>
                  <a:pt x="8867775" y="3429000"/>
                </a:lnTo>
                <a:close/>
                <a:moveTo>
                  <a:pt x="0" y="0"/>
                </a:moveTo>
                <a:lnTo>
                  <a:pt x="12192000" y="0"/>
                </a:lnTo>
                <a:lnTo>
                  <a:pt x="12192000" y="6858000"/>
                </a:lnTo>
                <a:lnTo>
                  <a:pt x="0" y="6858000"/>
                </a:lnTo>
                <a:close/>
              </a:path>
            </a:pathLst>
          </a:custGeom>
          <a:gradFill flip="none" rotWithShape="1">
            <a:gsLst>
              <a:gs pos="2000">
                <a:schemeClr val="accent1">
                  <a:lumMod val="20000"/>
                  <a:lumOff val="80000"/>
                </a:schemeClr>
              </a:gs>
              <a:gs pos="90000">
                <a:schemeClr val="accent3">
                  <a:lumMod val="60000"/>
                  <a:lumOff val="4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Oval 26">
            <a:extLst>
              <a:ext uri="{FF2B5EF4-FFF2-40B4-BE49-F238E27FC236}">
                <a16:creationId xmlns:a16="http://schemas.microsoft.com/office/drawing/2014/main" id="{4D9DB598-7976-4C0D-9F59-0F5175285967}"/>
              </a:ext>
            </a:extLst>
          </p:cNvPr>
          <p:cNvSpPr/>
          <p:nvPr/>
        </p:nvSpPr>
        <p:spPr>
          <a:xfrm>
            <a:off x="0" y="889030"/>
            <a:ext cx="5124659" cy="5167723"/>
          </a:xfrm>
          <a:prstGeom prst="ellipse">
            <a:avLst/>
          </a:prstGeom>
          <a:solidFill>
            <a:srgbClr val="FFFFFF">
              <a:alpha val="36000"/>
            </a:srgb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528C589A-75B9-4A80-BCAA-66D909AE350B}"/>
              </a:ext>
            </a:extLst>
          </p:cNvPr>
          <p:cNvSpPr/>
          <p:nvPr/>
        </p:nvSpPr>
        <p:spPr>
          <a:xfrm>
            <a:off x="7209508" y="905744"/>
            <a:ext cx="4957183" cy="4998840"/>
          </a:xfrm>
          <a:prstGeom prst="ellipse">
            <a:avLst/>
          </a:prstGeom>
          <a:solidFill>
            <a:srgbClr val="FFFFFF">
              <a:alpha val="36000"/>
            </a:srgb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Diamond 25">
            <a:extLst>
              <a:ext uri="{FF2B5EF4-FFF2-40B4-BE49-F238E27FC236}">
                <a16:creationId xmlns:a16="http://schemas.microsoft.com/office/drawing/2014/main" id="{5719D396-A8CE-45A7-84A8-940012A90CBC}"/>
              </a:ext>
            </a:extLst>
          </p:cNvPr>
          <p:cNvSpPr/>
          <p:nvPr/>
        </p:nvSpPr>
        <p:spPr>
          <a:xfrm>
            <a:off x="2695575" y="0"/>
            <a:ext cx="6800850" cy="6858000"/>
          </a:xfrm>
          <a:prstGeom prst="diamond">
            <a:avLst/>
          </a:prstGeom>
          <a:solidFill>
            <a:srgbClr val="FFFFFF">
              <a:alpha val="36000"/>
            </a:srgb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BDCDB8BA-CB18-4790-A498-1F9C6D51FE18}"/>
              </a:ext>
            </a:extLst>
          </p:cNvPr>
          <p:cNvGrpSpPr/>
          <p:nvPr/>
        </p:nvGrpSpPr>
        <p:grpSpPr>
          <a:xfrm>
            <a:off x="7278260" y="1690255"/>
            <a:ext cx="1941946" cy="3477490"/>
            <a:chOff x="7278260" y="1690255"/>
            <a:chExt cx="1941946" cy="3477490"/>
          </a:xfrm>
        </p:grpSpPr>
        <p:cxnSp>
          <p:nvCxnSpPr>
            <p:cNvPr id="6" name="Straight Connector 5">
              <a:extLst>
                <a:ext uri="{FF2B5EF4-FFF2-40B4-BE49-F238E27FC236}">
                  <a16:creationId xmlns:a16="http://schemas.microsoft.com/office/drawing/2014/main" id="{93A4B6DE-90E1-4956-B63C-0C580AAF6280}"/>
                </a:ext>
              </a:extLst>
            </p:cNvPr>
            <p:cNvCxnSpPr>
              <a:cxnSpLocks/>
            </p:cNvCxnSpPr>
            <p:nvPr/>
          </p:nvCxnSpPr>
          <p:spPr>
            <a:xfrm flipH="1">
              <a:off x="7278260" y="3429000"/>
              <a:ext cx="1738745" cy="173874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D30DB83B-2C9B-401A-90C5-D832D610ECC7}"/>
                </a:ext>
              </a:extLst>
            </p:cNvPr>
            <p:cNvGrpSpPr/>
            <p:nvPr/>
          </p:nvGrpSpPr>
          <p:grpSpPr>
            <a:xfrm>
              <a:off x="7278261" y="1690255"/>
              <a:ext cx="1941945" cy="3477490"/>
              <a:chOff x="7278261" y="1690255"/>
              <a:chExt cx="1941945" cy="3477490"/>
            </a:xfrm>
          </p:grpSpPr>
          <p:cxnSp>
            <p:nvCxnSpPr>
              <p:cNvPr id="8" name="Straight Connector 7">
                <a:extLst>
                  <a:ext uri="{FF2B5EF4-FFF2-40B4-BE49-F238E27FC236}">
                    <a16:creationId xmlns:a16="http://schemas.microsoft.com/office/drawing/2014/main" id="{6F86C540-5857-4C51-A729-BDE2424088D8}"/>
                  </a:ext>
                </a:extLst>
              </p:cNvPr>
              <p:cNvCxnSpPr>
                <a:cxnSpLocks/>
              </p:cNvCxnSpPr>
              <p:nvPr/>
            </p:nvCxnSpPr>
            <p:spPr>
              <a:xfrm>
                <a:off x="7278261" y="1690255"/>
                <a:ext cx="1738745" cy="173874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3BC87F9-D611-48EB-9194-7733F043B137}"/>
                  </a:ext>
                </a:extLst>
              </p:cNvPr>
              <p:cNvCxnSpPr>
                <a:cxnSpLocks/>
              </p:cNvCxnSpPr>
              <p:nvPr/>
            </p:nvCxnSpPr>
            <p:spPr>
              <a:xfrm>
                <a:off x="7481461" y="1690255"/>
                <a:ext cx="1738745" cy="173874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AE4112B-2139-4817-AFC4-978A4BFED7A8}"/>
                  </a:ext>
                </a:extLst>
              </p:cNvPr>
              <p:cNvCxnSpPr>
                <a:cxnSpLocks/>
              </p:cNvCxnSpPr>
              <p:nvPr/>
            </p:nvCxnSpPr>
            <p:spPr>
              <a:xfrm flipH="1">
                <a:off x="7481460" y="3429000"/>
                <a:ext cx="1738745" cy="173874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11" name="Group 10">
            <a:extLst>
              <a:ext uri="{FF2B5EF4-FFF2-40B4-BE49-F238E27FC236}">
                <a16:creationId xmlns:a16="http://schemas.microsoft.com/office/drawing/2014/main" id="{465F45A2-B8CD-41EB-BF14-CF7C20AD6C00}"/>
              </a:ext>
            </a:extLst>
          </p:cNvPr>
          <p:cNvGrpSpPr/>
          <p:nvPr/>
        </p:nvGrpSpPr>
        <p:grpSpPr>
          <a:xfrm flipH="1">
            <a:off x="2971794" y="1690255"/>
            <a:ext cx="1941946" cy="3477490"/>
            <a:chOff x="7278260" y="1690255"/>
            <a:chExt cx="1941946" cy="3477490"/>
          </a:xfrm>
        </p:grpSpPr>
        <p:cxnSp>
          <p:nvCxnSpPr>
            <p:cNvPr id="12" name="Straight Connector 11">
              <a:extLst>
                <a:ext uri="{FF2B5EF4-FFF2-40B4-BE49-F238E27FC236}">
                  <a16:creationId xmlns:a16="http://schemas.microsoft.com/office/drawing/2014/main" id="{E4ABBB22-8BFA-417D-9CE9-463B4C93EE5F}"/>
                </a:ext>
              </a:extLst>
            </p:cNvPr>
            <p:cNvCxnSpPr>
              <a:cxnSpLocks/>
            </p:cNvCxnSpPr>
            <p:nvPr/>
          </p:nvCxnSpPr>
          <p:spPr>
            <a:xfrm flipH="1">
              <a:off x="7278260" y="3429000"/>
              <a:ext cx="1738745" cy="173874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F9256264-7F8C-434A-8000-D9A4D4092780}"/>
                </a:ext>
              </a:extLst>
            </p:cNvPr>
            <p:cNvGrpSpPr/>
            <p:nvPr/>
          </p:nvGrpSpPr>
          <p:grpSpPr>
            <a:xfrm>
              <a:off x="7278261" y="1690255"/>
              <a:ext cx="1941945" cy="3477490"/>
              <a:chOff x="7278261" y="1690255"/>
              <a:chExt cx="1941945" cy="3477490"/>
            </a:xfrm>
          </p:grpSpPr>
          <p:cxnSp>
            <p:nvCxnSpPr>
              <p:cNvPr id="14" name="Straight Connector 13">
                <a:extLst>
                  <a:ext uri="{FF2B5EF4-FFF2-40B4-BE49-F238E27FC236}">
                    <a16:creationId xmlns:a16="http://schemas.microsoft.com/office/drawing/2014/main" id="{60F3A318-27F9-40CA-BAF8-CB0C6F791FD3}"/>
                  </a:ext>
                </a:extLst>
              </p:cNvPr>
              <p:cNvCxnSpPr>
                <a:cxnSpLocks/>
              </p:cNvCxnSpPr>
              <p:nvPr/>
            </p:nvCxnSpPr>
            <p:spPr>
              <a:xfrm>
                <a:off x="7278261" y="1690255"/>
                <a:ext cx="1738745" cy="173874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D7D1CD6-CA21-44F2-A8AC-A6CD0F823763}"/>
                  </a:ext>
                </a:extLst>
              </p:cNvPr>
              <p:cNvCxnSpPr>
                <a:cxnSpLocks/>
              </p:cNvCxnSpPr>
              <p:nvPr/>
            </p:nvCxnSpPr>
            <p:spPr>
              <a:xfrm>
                <a:off x="7481461" y="1690255"/>
                <a:ext cx="1738745" cy="173874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B1D87D7-CB67-481D-9485-7B5662F5A756}"/>
                  </a:ext>
                </a:extLst>
              </p:cNvPr>
              <p:cNvCxnSpPr>
                <a:cxnSpLocks/>
              </p:cNvCxnSpPr>
              <p:nvPr/>
            </p:nvCxnSpPr>
            <p:spPr>
              <a:xfrm flipH="1">
                <a:off x="7481460" y="3429000"/>
                <a:ext cx="1738745" cy="173874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17" name="Diamond 16">
            <a:extLst>
              <a:ext uri="{FF2B5EF4-FFF2-40B4-BE49-F238E27FC236}">
                <a16:creationId xmlns:a16="http://schemas.microsoft.com/office/drawing/2014/main" id="{30505768-7F70-47AF-9417-B9CE499365B5}"/>
              </a:ext>
            </a:extLst>
          </p:cNvPr>
          <p:cNvSpPr/>
          <p:nvPr/>
        </p:nvSpPr>
        <p:spPr>
          <a:xfrm>
            <a:off x="4521200" y="1104900"/>
            <a:ext cx="493023" cy="493023"/>
          </a:xfrm>
          <a:prstGeom prst="diamon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iamond 17">
            <a:extLst>
              <a:ext uri="{FF2B5EF4-FFF2-40B4-BE49-F238E27FC236}">
                <a16:creationId xmlns:a16="http://schemas.microsoft.com/office/drawing/2014/main" id="{75705A32-9634-42EF-8F11-110ACB77169D}"/>
              </a:ext>
            </a:extLst>
          </p:cNvPr>
          <p:cNvSpPr/>
          <p:nvPr/>
        </p:nvSpPr>
        <p:spPr>
          <a:xfrm rot="19595999">
            <a:off x="4174206" y="4828901"/>
            <a:ext cx="493023" cy="493023"/>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iamond 18">
            <a:extLst>
              <a:ext uri="{FF2B5EF4-FFF2-40B4-BE49-F238E27FC236}">
                <a16:creationId xmlns:a16="http://schemas.microsoft.com/office/drawing/2014/main" id="{008E5ED0-B0B9-4723-BB9E-FE7FF5BCC8FD}"/>
              </a:ext>
            </a:extLst>
          </p:cNvPr>
          <p:cNvSpPr/>
          <p:nvPr/>
        </p:nvSpPr>
        <p:spPr>
          <a:xfrm rot="2774923">
            <a:off x="6428548" y="5496765"/>
            <a:ext cx="493023" cy="493023"/>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iamond 19">
            <a:extLst>
              <a:ext uri="{FF2B5EF4-FFF2-40B4-BE49-F238E27FC236}">
                <a16:creationId xmlns:a16="http://schemas.microsoft.com/office/drawing/2014/main" id="{B630281B-81DF-45EE-9990-BDF36F6C0127}"/>
              </a:ext>
            </a:extLst>
          </p:cNvPr>
          <p:cNvSpPr/>
          <p:nvPr/>
        </p:nvSpPr>
        <p:spPr>
          <a:xfrm>
            <a:off x="8188430" y="2059201"/>
            <a:ext cx="493023" cy="493023"/>
          </a:xfrm>
          <a:prstGeom prst="diamon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Diamond 20">
            <a:extLst>
              <a:ext uri="{FF2B5EF4-FFF2-40B4-BE49-F238E27FC236}">
                <a16:creationId xmlns:a16="http://schemas.microsoft.com/office/drawing/2014/main" id="{A4008BB0-5D1C-4409-BBFE-16F54C49D123}"/>
              </a:ext>
            </a:extLst>
          </p:cNvPr>
          <p:cNvSpPr/>
          <p:nvPr/>
        </p:nvSpPr>
        <p:spPr>
          <a:xfrm>
            <a:off x="3032483" y="4270008"/>
            <a:ext cx="493023" cy="493023"/>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EBC7FD50-2C0A-4A00-9EE6-B948945DC181}"/>
              </a:ext>
            </a:extLst>
          </p:cNvPr>
          <p:cNvSpPr/>
          <p:nvPr/>
        </p:nvSpPr>
        <p:spPr>
          <a:xfrm>
            <a:off x="6785236" y="640742"/>
            <a:ext cx="493023" cy="493023"/>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B6FDF976-96EB-4766-854B-409FC010C428}"/>
              </a:ext>
            </a:extLst>
          </p:cNvPr>
          <p:cNvSpPr/>
          <p:nvPr/>
        </p:nvSpPr>
        <p:spPr>
          <a:xfrm>
            <a:off x="7278259" y="4338644"/>
            <a:ext cx="547212" cy="547212"/>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FDABF3FE-1501-427B-80E7-F8F9212B1CF0}"/>
              </a:ext>
            </a:extLst>
          </p:cNvPr>
          <p:cNvSpPr/>
          <p:nvPr/>
        </p:nvSpPr>
        <p:spPr>
          <a:xfrm>
            <a:off x="3141546" y="2559627"/>
            <a:ext cx="493719" cy="493719"/>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E2D1FE24-EB35-4EEF-9469-117B276179FD}"/>
              </a:ext>
            </a:extLst>
          </p:cNvPr>
          <p:cNvSpPr/>
          <p:nvPr/>
        </p:nvSpPr>
        <p:spPr>
          <a:xfrm>
            <a:off x="5017392" y="5075412"/>
            <a:ext cx="493719" cy="493719"/>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EA5964F0-93E0-477B-AD84-C6D831FC72D6}"/>
              </a:ext>
            </a:extLst>
          </p:cNvPr>
          <p:cNvPicPr>
            <a:picLocks noChangeAspect="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rot="1596398" flipH="1">
            <a:off x="4523475" y="-2886092"/>
            <a:ext cx="3745959" cy="2710734"/>
          </a:xfrm>
          <a:prstGeom prst="rect">
            <a:avLst/>
          </a:prstGeom>
        </p:spPr>
      </p:pic>
      <p:sp>
        <p:nvSpPr>
          <p:cNvPr id="31" name="Oval 30">
            <a:extLst>
              <a:ext uri="{FF2B5EF4-FFF2-40B4-BE49-F238E27FC236}">
                <a16:creationId xmlns:a16="http://schemas.microsoft.com/office/drawing/2014/main" id="{93B983AA-6198-455F-A99D-B74AF7B2EB3F}"/>
              </a:ext>
            </a:extLst>
          </p:cNvPr>
          <p:cNvSpPr/>
          <p:nvPr/>
        </p:nvSpPr>
        <p:spPr>
          <a:xfrm>
            <a:off x="607272" y="-38799"/>
            <a:ext cx="3625414" cy="3924999"/>
          </a:xfrm>
          <a:prstGeom prst="ellipse">
            <a:avLst/>
          </a:prstGeom>
          <a:solidFill>
            <a:srgbClr val="FFFFFF">
              <a:alpha val="36000"/>
            </a:srgb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1B31EC27-E700-45DE-AD50-134EF7B27EA4}"/>
              </a:ext>
            </a:extLst>
          </p:cNvPr>
          <p:cNvSpPr/>
          <p:nvPr/>
        </p:nvSpPr>
        <p:spPr>
          <a:xfrm>
            <a:off x="607272" y="2940291"/>
            <a:ext cx="3625414" cy="3924999"/>
          </a:xfrm>
          <a:prstGeom prst="ellipse">
            <a:avLst/>
          </a:prstGeom>
          <a:solidFill>
            <a:srgbClr val="FFFFFF">
              <a:alpha val="36000"/>
            </a:srgb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321AD5BE-9F1F-4393-BB01-086E29FE7CAC}"/>
              </a:ext>
            </a:extLst>
          </p:cNvPr>
          <p:cNvSpPr/>
          <p:nvPr/>
        </p:nvSpPr>
        <p:spPr>
          <a:xfrm>
            <a:off x="8077200" y="26079"/>
            <a:ext cx="3655647" cy="3875461"/>
          </a:xfrm>
          <a:prstGeom prst="ellipse">
            <a:avLst/>
          </a:prstGeom>
          <a:solidFill>
            <a:srgbClr val="FFFFFF">
              <a:alpha val="36000"/>
            </a:srgb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4F8C508A-CD00-4459-A6FF-00F0DB4F3DC7}"/>
              </a:ext>
            </a:extLst>
          </p:cNvPr>
          <p:cNvSpPr/>
          <p:nvPr/>
        </p:nvSpPr>
        <p:spPr>
          <a:xfrm>
            <a:off x="8122342" y="2989828"/>
            <a:ext cx="3655647" cy="3875461"/>
          </a:xfrm>
          <a:prstGeom prst="ellipse">
            <a:avLst/>
          </a:prstGeom>
          <a:solidFill>
            <a:srgbClr val="FFFFFF">
              <a:alpha val="36000"/>
            </a:srgb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Diamond 34">
            <a:extLst>
              <a:ext uri="{FF2B5EF4-FFF2-40B4-BE49-F238E27FC236}">
                <a16:creationId xmlns:a16="http://schemas.microsoft.com/office/drawing/2014/main" id="{C619E706-5788-4ABC-93C9-915AFD2891AA}"/>
              </a:ext>
            </a:extLst>
          </p:cNvPr>
          <p:cNvSpPr/>
          <p:nvPr/>
        </p:nvSpPr>
        <p:spPr>
          <a:xfrm rot="16200000">
            <a:off x="4066310" y="5687165"/>
            <a:ext cx="1131407" cy="1175014"/>
          </a:xfrm>
          <a:prstGeom prst="diamond">
            <a:avLst/>
          </a:prstGeom>
          <a:solidFill>
            <a:srgbClr val="FFFFFF">
              <a:alpha val="36000"/>
            </a:srgb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Diamond 35">
            <a:extLst>
              <a:ext uri="{FF2B5EF4-FFF2-40B4-BE49-F238E27FC236}">
                <a16:creationId xmlns:a16="http://schemas.microsoft.com/office/drawing/2014/main" id="{1D9A3CBC-33C0-4ED6-92DA-C1ACAB18E964}"/>
              </a:ext>
            </a:extLst>
          </p:cNvPr>
          <p:cNvSpPr/>
          <p:nvPr/>
        </p:nvSpPr>
        <p:spPr>
          <a:xfrm rot="16200000">
            <a:off x="7045401" y="5687166"/>
            <a:ext cx="1131406" cy="1175013"/>
          </a:xfrm>
          <a:prstGeom prst="diamond">
            <a:avLst/>
          </a:prstGeom>
          <a:solidFill>
            <a:srgbClr val="FFFFFF">
              <a:alpha val="36000"/>
            </a:srgb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Diamond 36">
            <a:extLst>
              <a:ext uri="{FF2B5EF4-FFF2-40B4-BE49-F238E27FC236}">
                <a16:creationId xmlns:a16="http://schemas.microsoft.com/office/drawing/2014/main" id="{CBE7FD51-DD5E-4296-82D2-50F5B9FD3B71}"/>
              </a:ext>
            </a:extLst>
          </p:cNvPr>
          <p:cNvSpPr/>
          <p:nvPr/>
        </p:nvSpPr>
        <p:spPr>
          <a:xfrm rot="16200000">
            <a:off x="4066311" y="13289"/>
            <a:ext cx="1131407" cy="1175014"/>
          </a:xfrm>
          <a:prstGeom prst="diamond">
            <a:avLst/>
          </a:prstGeom>
          <a:solidFill>
            <a:srgbClr val="FFFFFF">
              <a:alpha val="36000"/>
            </a:srgb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Diamond 37">
            <a:extLst>
              <a:ext uri="{FF2B5EF4-FFF2-40B4-BE49-F238E27FC236}">
                <a16:creationId xmlns:a16="http://schemas.microsoft.com/office/drawing/2014/main" id="{4D682844-370E-4117-AC54-A240450D080F}"/>
              </a:ext>
            </a:extLst>
          </p:cNvPr>
          <p:cNvSpPr/>
          <p:nvPr/>
        </p:nvSpPr>
        <p:spPr>
          <a:xfrm rot="16200000">
            <a:off x="7045402" y="13290"/>
            <a:ext cx="1131406" cy="1175013"/>
          </a:xfrm>
          <a:prstGeom prst="diamond">
            <a:avLst/>
          </a:prstGeom>
          <a:solidFill>
            <a:srgbClr val="FFFFFF">
              <a:alpha val="36000"/>
            </a:srgb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EA3C4120-D395-48D5-94D5-B5A786EE48BE}"/>
              </a:ext>
            </a:extLst>
          </p:cNvPr>
          <p:cNvSpPr/>
          <p:nvPr/>
        </p:nvSpPr>
        <p:spPr>
          <a:xfrm>
            <a:off x="-1495391" y="-600323"/>
            <a:ext cx="3625414" cy="3924999"/>
          </a:xfrm>
          <a:prstGeom prst="ellipse">
            <a:avLst/>
          </a:prstGeom>
          <a:solidFill>
            <a:srgbClr val="FFFFFF">
              <a:alpha val="36000"/>
            </a:srgb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E08637EF-0FD2-4D43-9365-C7001489B2B5}"/>
              </a:ext>
            </a:extLst>
          </p:cNvPr>
          <p:cNvSpPr/>
          <p:nvPr/>
        </p:nvSpPr>
        <p:spPr>
          <a:xfrm>
            <a:off x="-1365720" y="3302081"/>
            <a:ext cx="3625414" cy="3924999"/>
          </a:xfrm>
          <a:prstGeom prst="ellipse">
            <a:avLst/>
          </a:prstGeom>
          <a:solidFill>
            <a:srgbClr val="FFFFFF">
              <a:alpha val="36000"/>
            </a:srgb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Picture 51">
            <a:extLst>
              <a:ext uri="{FF2B5EF4-FFF2-40B4-BE49-F238E27FC236}">
                <a16:creationId xmlns:a16="http://schemas.microsoft.com/office/drawing/2014/main" id="{38406800-A699-496F-B1FE-096A0553FD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8748" y="-533400"/>
            <a:ext cx="9334501" cy="9334501"/>
          </a:xfrm>
          <a:prstGeom prst="rect">
            <a:avLst/>
          </a:prstGeom>
        </p:spPr>
      </p:pic>
      <p:sp>
        <p:nvSpPr>
          <p:cNvPr id="47" name="Oval 46">
            <a:extLst>
              <a:ext uri="{FF2B5EF4-FFF2-40B4-BE49-F238E27FC236}">
                <a16:creationId xmlns:a16="http://schemas.microsoft.com/office/drawing/2014/main" id="{F1A42FBB-0D69-46F5-8639-893DEDBFEBA9}"/>
              </a:ext>
            </a:extLst>
          </p:cNvPr>
          <p:cNvSpPr/>
          <p:nvPr/>
        </p:nvSpPr>
        <p:spPr>
          <a:xfrm>
            <a:off x="9620188" y="-600323"/>
            <a:ext cx="3625414" cy="3924999"/>
          </a:xfrm>
          <a:prstGeom prst="ellipse">
            <a:avLst/>
          </a:prstGeom>
          <a:solidFill>
            <a:srgbClr val="FFFFFF">
              <a:alpha val="36000"/>
            </a:srgb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4112070F-6933-4508-879E-BDACF9F0140C}"/>
              </a:ext>
            </a:extLst>
          </p:cNvPr>
          <p:cNvSpPr/>
          <p:nvPr/>
        </p:nvSpPr>
        <p:spPr>
          <a:xfrm>
            <a:off x="9749859" y="3302081"/>
            <a:ext cx="3625414" cy="3924999"/>
          </a:xfrm>
          <a:prstGeom prst="ellipse">
            <a:avLst/>
          </a:prstGeom>
          <a:solidFill>
            <a:srgbClr val="FFFFFF">
              <a:alpha val="36000"/>
            </a:srgb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26C71FFC-68FB-4AC9-A294-3CDFD7A0D856}"/>
              </a:ext>
            </a:extLst>
          </p:cNvPr>
          <p:cNvSpPr txBox="1"/>
          <p:nvPr/>
        </p:nvSpPr>
        <p:spPr>
          <a:xfrm>
            <a:off x="3228070" y="1573590"/>
            <a:ext cx="5735866" cy="1569660"/>
          </a:xfrm>
          <a:prstGeom prst="rect">
            <a:avLst/>
          </a:prstGeom>
          <a:noFill/>
        </p:spPr>
        <p:txBody>
          <a:bodyPr wrap="none" rtlCol="0">
            <a:spAutoFit/>
          </a:bodyPr>
          <a:lstStyle/>
          <a:p>
            <a:pPr algn="ctr"/>
            <a:r>
              <a:rPr lang="en-US" sz="9600">
                <a:solidFill>
                  <a:schemeClr val="bg2">
                    <a:lumMod val="25000"/>
                  </a:schemeClr>
                </a:solidFill>
                <a:effectLst>
                  <a:reflection blurRad="6350" stA="60000" endA="900" endPos="58000" dir="5400000" sy="-100000" algn="bl" rotWithShape="0"/>
                </a:effectLst>
                <a:latin typeface="#9Slide04 SFU CenturySchoolbook" panose="00000400000000000000" pitchFamily="2" charset="0"/>
                <a:cs typeface="#9Slide04 Trirong Bold" panose="00000800000000000000" pitchFamily="2" charset="-34"/>
              </a:rPr>
              <a:t>CHÚC CÁC EM</a:t>
            </a:r>
          </a:p>
        </p:txBody>
      </p:sp>
      <p:sp>
        <p:nvSpPr>
          <p:cNvPr id="50" name="TextBox 49">
            <a:extLst>
              <a:ext uri="{FF2B5EF4-FFF2-40B4-BE49-F238E27FC236}">
                <a16:creationId xmlns:a16="http://schemas.microsoft.com/office/drawing/2014/main" id="{4AC21E2A-4E35-4C8D-8A52-4529750A067F}"/>
              </a:ext>
            </a:extLst>
          </p:cNvPr>
          <p:cNvSpPr txBox="1"/>
          <p:nvPr/>
        </p:nvSpPr>
        <p:spPr>
          <a:xfrm>
            <a:off x="2369288" y="3124200"/>
            <a:ext cx="7453423" cy="1569660"/>
          </a:xfrm>
          <a:prstGeom prst="rect">
            <a:avLst/>
          </a:prstGeom>
          <a:noFill/>
        </p:spPr>
        <p:txBody>
          <a:bodyPr wrap="square" rtlCol="0">
            <a:spAutoFit/>
          </a:bodyPr>
          <a:lstStyle/>
          <a:p>
            <a:pPr algn="ctr"/>
            <a:r>
              <a:rPr lang="en-US" sz="9600">
                <a:solidFill>
                  <a:srgbClr val="F63939"/>
                </a:solidFill>
                <a:effectLst>
                  <a:reflection blurRad="6350" stA="60000" endA="900" endPos="58000" dir="5400000" sy="-100000" algn="bl" rotWithShape="0"/>
                </a:effectLst>
                <a:latin typeface="#9Slide04 SFU CenturySchoolbook" panose="00000400000000000000" pitchFamily="2" charset="0"/>
                <a:cs typeface="#9Slide04 Trirong Bold" panose="00000800000000000000" pitchFamily="2" charset="-34"/>
              </a:rPr>
              <a:t>HỌC TỐT</a:t>
            </a:r>
          </a:p>
        </p:txBody>
      </p:sp>
    </p:spTree>
    <p:extLst>
      <p:ext uri="{BB962C8B-B14F-4D97-AF65-F5344CB8AC3E}">
        <p14:creationId xmlns:p14="http://schemas.microsoft.com/office/powerpoint/2010/main" val="364954593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2000" fill="hold"/>
                                            <p:tgtEl>
                                              <p:spTgt spid="11"/>
                                            </p:tgtEl>
                                            <p:attrNameLst>
                                              <p:attrName>ppt_w</p:attrName>
                                            </p:attrNameLst>
                                          </p:cBhvr>
                                          <p:tavLst>
                                            <p:tav tm="0">
                                              <p:val>
                                                <p:fltVal val="0"/>
                                              </p:val>
                                            </p:tav>
                                            <p:tav tm="100000">
                                              <p:val>
                                                <p:strVal val="#ppt_w"/>
                                              </p:val>
                                            </p:tav>
                                          </p:tavLst>
                                        </p:anim>
                                        <p:anim calcmode="lin" valueType="num">
                                          <p:cBhvr>
                                            <p:cTn id="13" dur="2000" fill="hold"/>
                                            <p:tgtEl>
                                              <p:spTgt spid="11"/>
                                            </p:tgtEl>
                                            <p:attrNameLst>
                                              <p:attrName>ppt_h</p:attrName>
                                            </p:attrNameLst>
                                          </p:cBhvr>
                                          <p:tavLst>
                                            <p:tav tm="0">
                                              <p:val>
                                                <p:fltVal val="0"/>
                                              </p:val>
                                            </p:tav>
                                            <p:tav tm="100000">
                                              <p:val>
                                                <p:strVal val="#ppt_h"/>
                                              </p:val>
                                            </p:tav>
                                          </p:tavLst>
                                        </p:anim>
                                        <p:animEffect transition="in" filter="fade">
                                          <p:cBhvr>
                                            <p:cTn id="14" dur="2000"/>
                                            <p:tgtEl>
                                              <p:spTgt spid="11"/>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2000" fill="hold"/>
                                            <p:tgtEl>
                                              <p:spTgt spid="5"/>
                                            </p:tgtEl>
                                            <p:attrNameLst>
                                              <p:attrName>ppt_w</p:attrName>
                                            </p:attrNameLst>
                                          </p:cBhvr>
                                          <p:tavLst>
                                            <p:tav tm="0">
                                              <p:val>
                                                <p:fltVal val="0"/>
                                              </p:val>
                                            </p:tav>
                                            <p:tav tm="100000">
                                              <p:val>
                                                <p:strVal val="#ppt_w"/>
                                              </p:val>
                                            </p:tav>
                                          </p:tavLst>
                                        </p:anim>
                                        <p:anim calcmode="lin" valueType="num">
                                          <p:cBhvr>
                                            <p:cTn id="18" dur="2000" fill="hold"/>
                                            <p:tgtEl>
                                              <p:spTgt spid="5"/>
                                            </p:tgtEl>
                                            <p:attrNameLst>
                                              <p:attrName>ppt_h</p:attrName>
                                            </p:attrNameLst>
                                          </p:cBhvr>
                                          <p:tavLst>
                                            <p:tav tm="0">
                                              <p:val>
                                                <p:fltVal val="0"/>
                                              </p:val>
                                            </p:tav>
                                            <p:tav tm="100000">
                                              <p:val>
                                                <p:strVal val="#ppt_h"/>
                                              </p:val>
                                            </p:tav>
                                          </p:tavLst>
                                        </p:anim>
                                        <p:animEffect transition="in" filter="fade">
                                          <p:cBhvr>
                                            <p:cTn id="19" dur="2000"/>
                                            <p:tgtEl>
                                              <p:spTgt spid="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2000" fill="hold"/>
                                            <p:tgtEl>
                                              <p:spTgt spid="17"/>
                                            </p:tgtEl>
                                            <p:attrNameLst>
                                              <p:attrName>ppt_w</p:attrName>
                                            </p:attrNameLst>
                                          </p:cBhvr>
                                          <p:tavLst>
                                            <p:tav tm="0">
                                              <p:val>
                                                <p:fltVal val="0"/>
                                              </p:val>
                                            </p:tav>
                                            <p:tav tm="100000">
                                              <p:val>
                                                <p:strVal val="#ppt_w"/>
                                              </p:val>
                                            </p:tav>
                                          </p:tavLst>
                                        </p:anim>
                                        <p:anim calcmode="lin" valueType="num">
                                          <p:cBhvr>
                                            <p:cTn id="23" dur="2000" fill="hold"/>
                                            <p:tgtEl>
                                              <p:spTgt spid="17"/>
                                            </p:tgtEl>
                                            <p:attrNameLst>
                                              <p:attrName>ppt_h</p:attrName>
                                            </p:attrNameLst>
                                          </p:cBhvr>
                                          <p:tavLst>
                                            <p:tav tm="0">
                                              <p:val>
                                                <p:fltVal val="0"/>
                                              </p:val>
                                            </p:tav>
                                            <p:tav tm="100000">
                                              <p:val>
                                                <p:strVal val="#ppt_h"/>
                                              </p:val>
                                            </p:tav>
                                          </p:tavLst>
                                        </p:anim>
                                        <p:animEffect transition="in" filter="fade">
                                          <p:cBhvr>
                                            <p:cTn id="24" dur="2000"/>
                                            <p:tgtEl>
                                              <p:spTgt spid="17"/>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2000" fill="hold"/>
                                            <p:tgtEl>
                                              <p:spTgt spid="24"/>
                                            </p:tgtEl>
                                            <p:attrNameLst>
                                              <p:attrName>ppt_w</p:attrName>
                                            </p:attrNameLst>
                                          </p:cBhvr>
                                          <p:tavLst>
                                            <p:tav tm="0">
                                              <p:val>
                                                <p:fltVal val="0"/>
                                              </p:val>
                                            </p:tav>
                                            <p:tav tm="100000">
                                              <p:val>
                                                <p:strVal val="#ppt_w"/>
                                              </p:val>
                                            </p:tav>
                                          </p:tavLst>
                                        </p:anim>
                                        <p:anim calcmode="lin" valueType="num">
                                          <p:cBhvr>
                                            <p:cTn id="28" dur="2000" fill="hold"/>
                                            <p:tgtEl>
                                              <p:spTgt spid="24"/>
                                            </p:tgtEl>
                                            <p:attrNameLst>
                                              <p:attrName>ppt_h</p:attrName>
                                            </p:attrNameLst>
                                          </p:cBhvr>
                                          <p:tavLst>
                                            <p:tav tm="0">
                                              <p:val>
                                                <p:fltVal val="0"/>
                                              </p:val>
                                            </p:tav>
                                            <p:tav tm="100000">
                                              <p:val>
                                                <p:strVal val="#ppt_h"/>
                                              </p:val>
                                            </p:tav>
                                          </p:tavLst>
                                        </p:anim>
                                        <p:animEffect transition="in" filter="fade">
                                          <p:cBhvr>
                                            <p:cTn id="29" dur="2000"/>
                                            <p:tgtEl>
                                              <p:spTgt spid="24"/>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p:cTn id="32" dur="2000" fill="hold"/>
                                            <p:tgtEl>
                                              <p:spTgt spid="21"/>
                                            </p:tgtEl>
                                            <p:attrNameLst>
                                              <p:attrName>ppt_w</p:attrName>
                                            </p:attrNameLst>
                                          </p:cBhvr>
                                          <p:tavLst>
                                            <p:tav tm="0">
                                              <p:val>
                                                <p:fltVal val="0"/>
                                              </p:val>
                                            </p:tav>
                                            <p:tav tm="100000">
                                              <p:val>
                                                <p:strVal val="#ppt_w"/>
                                              </p:val>
                                            </p:tav>
                                          </p:tavLst>
                                        </p:anim>
                                        <p:anim calcmode="lin" valueType="num">
                                          <p:cBhvr>
                                            <p:cTn id="33" dur="2000" fill="hold"/>
                                            <p:tgtEl>
                                              <p:spTgt spid="21"/>
                                            </p:tgtEl>
                                            <p:attrNameLst>
                                              <p:attrName>ppt_h</p:attrName>
                                            </p:attrNameLst>
                                          </p:cBhvr>
                                          <p:tavLst>
                                            <p:tav tm="0">
                                              <p:val>
                                                <p:fltVal val="0"/>
                                              </p:val>
                                            </p:tav>
                                            <p:tav tm="100000">
                                              <p:val>
                                                <p:strVal val="#ppt_h"/>
                                              </p:val>
                                            </p:tav>
                                          </p:tavLst>
                                        </p:anim>
                                        <p:animEffect transition="in" filter="fade">
                                          <p:cBhvr>
                                            <p:cTn id="34" dur="2000"/>
                                            <p:tgtEl>
                                              <p:spTgt spid="21"/>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p:cTn id="37" dur="2000" fill="hold"/>
                                            <p:tgtEl>
                                              <p:spTgt spid="18"/>
                                            </p:tgtEl>
                                            <p:attrNameLst>
                                              <p:attrName>ppt_w</p:attrName>
                                            </p:attrNameLst>
                                          </p:cBhvr>
                                          <p:tavLst>
                                            <p:tav tm="0">
                                              <p:val>
                                                <p:fltVal val="0"/>
                                              </p:val>
                                            </p:tav>
                                            <p:tav tm="100000">
                                              <p:val>
                                                <p:strVal val="#ppt_w"/>
                                              </p:val>
                                            </p:tav>
                                          </p:tavLst>
                                        </p:anim>
                                        <p:anim calcmode="lin" valueType="num">
                                          <p:cBhvr>
                                            <p:cTn id="38" dur="2000" fill="hold"/>
                                            <p:tgtEl>
                                              <p:spTgt spid="18"/>
                                            </p:tgtEl>
                                            <p:attrNameLst>
                                              <p:attrName>ppt_h</p:attrName>
                                            </p:attrNameLst>
                                          </p:cBhvr>
                                          <p:tavLst>
                                            <p:tav tm="0">
                                              <p:val>
                                                <p:fltVal val="0"/>
                                              </p:val>
                                            </p:tav>
                                            <p:tav tm="100000">
                                              <p:val>
                                                <p:strVal val="#ppt_h"/>
                                              </p:val>
                                            </p:tav>
                                          </p:tavLst>
                                        </p:anim>
                                        <p:animEffect transition="in" filter="fade">
                                          <p:cBhvr>
                                            <p:cTn id="39" dur="2000"/>
                                            <p:tgtEl>
                                              <p:spTgt spid="18"/>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 calcmode="lin" valueType="num">
                                          <p:cBhvr>
                                            <p:cTn id="42" dur="2000" fill="hold"/>
                                            <p:tgtEl>
                                              <p:spTgt spid="25"/>
                                            </p:tgtEl>
                                            <p:attrNameLst>
                                              <p:attrName>ppt_w</p:attrName>
                                            </p:attrNameLst>
                                          </p:cBhvr>
                                          <p:tavLst>
                                            <p:tav tm="0">
                                              <p:val>
                                                <p:fltVal val="0"/>
                                              </p:val>
                                            </p:tav>
                                            <p:tav tm="100000">
                                              <p:val>
                                                <p:strVal val="#ppt_w"/>
                                              </p:val>
                                            </p:tav>
                                          </p:tavLst>
                                        </p:anim>
                                        <p:anim calcmode="lin" valueType="num">
                                          <p:cBhvr>
                                            <p:cTn id="43" dur="2000" fill="hold"/>
                                            <p:tgtEl>
                                              <p:spTgt spid="25"/>
                                            </p:tgtEl>
                                            <p:attrNameLst>
                                              <p:attrName>ppt_h</p:attrName>
                                            </p:attrNameLst>
                                          </p:cBhvr>
                                          <p:tavLst>
                                            <p:tav tm="0">
                                              <p:val>
                                                <p:fltVal val="0"/>
                                              </p:val>
                                            </p:tav>
                                            <p:tav tm="100000">
                                              <p:val>
                                                <p:strVal val="#ppt_h"/>
                                              </p:val>
                                            </p:tav>
                                          </p:tavLst>
                                        </p:anim>
                                        <p:animEffect transition="in" filter="fade">
                                          <p:cBhvr>
                                            <p:cTn id="44" dur="2000"/>
                                            <p:tgtEl>
                                              <p:spTgt spid="25"/>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p:cTn id="47" dur="2000" fill="hold"/>
                                            <p:tgtEl>
                                              <p:spTgt spid="19"/>
                                            </p:tgtEl>
                                            <p:attrNameLst>
                                              <p:attrName>ppt_w</p:attrName>
                                            </p:attrNameLst>
                                          </p:cBhvr>
                                          <p:tavLst>
                                            <p:tav tm="0">
                                              <p:val>
                                                <p:fltVal val="0"/>
                                              </p:val>
                                            </p:tav>
                                            <p:tav tm="100000">
                                              <p:val>
                                                <p:strVal val="#ppt_w"/>
                                              </p:val>
                                            </p:tav>
                                          </p:tavLst>
                                        </p:anim>
                                        <p:anim calcmode="lin" valueType="num">
                                          <p:cBhvr>
                                            <p:cTn id="48" dur="2000" fill="hold"/>
                                            <p:tgtEl>
                                              <p:spTgt spid="19"/>
                                            </p:tgtEl>
                                            <p:attrNameLst>
                                              <p:attrName>ppt_h</p:attrName>
                                            </p:attrNameLst>
                                          </p:cBhvr>
                                          <p:tavLst>
                                            <p:tav tm="0">
                                              <p:val>
                                                <p:fltVal val="0"/>
                                              </p:val>
                                            </p:tav>
                                            <p:tav tm="100000">
                                              <p:val>
                                                <p:strVal val="#ppt_h"/>
                                              </p:val>
                                            </p:tav>
                                          </p:tavLst>
                                        </p:anim>
                                        <p:animEffect transition="in" filter="fade">
                                          <p:cBhvr>
                                            <p:cTn id="49" dur="2000"/>
                                            <p:tgtEl>
                                              <p:spTgt spid="19"/>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 calcmode="lin" valueType="num">
                                          <p:cBhvr>
                                            <p:cTn id="52" dur="2000" fill="hold"/>
                                            <p:tgtEl>
                                              <p:spTgt spid="23"/>
                                            </p:tgtEl>
                                            <p:attrNameLst>
                                              <p:attrName>ppt_w</p:attrName>
                                            </p:attrNameLst>
                                          </p:cBhvr>
                                          <p:tavLst>
                                            <p:tav tm="0">
                                              <p:val>
                                                <p:fltVal val="0"/>
                                              </p:val>
                                            </p:tav>
                                            <p:tav tm="100000">
                                              <p:val>
                                                <p:strVal val="#ppt_w"/>
                                              </p:val>
                                            </p:tav>
                                          </p:tavLst>
                                        </p:anim>
                                        <p:anim calcmode="lin" valueType="num">
                                          <p:cBhvr>
                                            <p:cTn id="53" dur="2000" fill="hold"/>
                                            <p:tgtEl>
                                              <p:spTgt spid="23"/>
                                            </p:tgtEl>
                                            <p:attrNameLst>
                                              <p:attrName>ppt_h</p:attrName>
                                            </p:attrNameLst>
                                          </p:cBhvr>
                                          <p:tavLst>
                                            <p:tav tm="0">
                                              <p:val>
                                                <p:fltVal val="0"/>
                                              </p:val>
                                            </p:tav>
                                            <p:tav tm="100000">
                                              <p:val>
                                                <p:strVal val="#ppt_h"/>
                                              </p:val>
                                            </p:tav>
                                          </p:tavLst>
                                        </p:anim>
                                        <p:animEffect transition="in" filter="fade">
                                          <p:cBhvr>
                                            <p:cTn id="54" dur="2000"/>
                                            <p:tgtEl>
                                              <p:spTgt spid="23"/>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20"/>
                                            </p:tgtEl>
                                            <p:attrNameLst>
                                              <p:attrName>style.visibility</p:attrName>
                                            </p:attrNameLst>
                                          </p:cBhvr>
                                          <p:to>
                                            <p:strVal val="visible"/>
                                          </p:to>
                                        </p:set>
                                        <p:anim calcmode="lin" valueType="num">
                                          <p:cBhvr>
                                            <p:cTn id="57" dur="2000" fill="hold"/>
                                            <p:tgtEl>
                                              <p:spTgt spid="20"/>
                                            </p:tgtEl>
                                            <p:attrNameLst>
                                              <p:attrName>ppt_w</p:attrName>
                                            </p:attrNameLst>
                                          </p:cBhvr>
                                          <p:tavLst>
                                            <p:tav tm="0">
                                              <p:val>
                                                <p:fltVal val="0"/>
                                              </p:val>
                                            </p:tav>
                                            <p:tav tm="100000">
                                              <p:val>
                                                <p:strVal val="#ppt_w"/>
                                              </p:val>
                                            </p:tav>
                                          </p:tavLst>
                                        </p:anim>
                                        <p:anim calcmode="lin" valueType="num">
                                          <p:cBhvr>
                                            <p:cTn id="58" dur="2000" fill="hold"/>
                                            <p:tgtEl>
                                              <p:spTgt spid="20"/>
                                            </p:tgtEl>
                                            <p:attrNameLst>
                                              <p:attrName>ppt_h</p:attrName>
                                            </p:attrNameLst>
                                          </p:cBhvr>
                                          <p:tavLst>
                                            <p:tav tm="0">
                                              <p:val>
                                                <p:fltVal val="0"/>
                                              </p:val>
                                            </p:tav>
                                            <p:tav tm="100000">
                                              <p:val>
                                                <p:strVal val="#ppt_h"/>
                                              </p:val>
                                            </p:tav>
                                          </p:tavLst>
                                        </p:anim>
                                        <p:animEffect transition="in" filter="fade">
                                          <p:cBhvr>
                                            <p:cTn id="59" dur="2000"/>
                                            <p:tgtEl>
                                              <p:spTgt spid="20"/>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22"/>
                                            </p:tgtEl>
                                            <p:attrNameLst>
                                              <p:attrName>style.visibility</p:attrName>
                                            </p:attrNameLst>
                                          </p:cBhvr>
                                          <p:to>
                                            <p:strVal val="visible"/>
                                          </p:to>
                                        </p:set>
                                        <p:anim calcmode="lin" valueType="num">
                                          <p:cBhvr>
                                            <p:cTn id="62" dur="2000" fill="hold"/>
                                            <p:tgtEl>
                                              <p:spTgt spid="22"/>
                                            </p:tgtEl>
                                            <p:attrNameLst>
                                              <p:attrName>ppt_w</p:attrName>
                                            </p:attrNameLst>
                                          </p:cBhvr>
                                          <p:tavLst>
                                            <p:tav tm="0">
                                              <p:val>
                                                <p:fltVal val="0"/>
                                              </p:val>
                                            </p:tav>
                                            <p:tav tm="100000">
                                              <p:val>
                                                <p:strVal val="#ppt_w"/>
                                              </p:val>
                                            </p:tav>
                                          </p:tavLst>
                                        </p:anim>
                                        <p:anim calcmode="lin" valueType="num">
                                          <p:cBhvr>
                                            <p:cTn id="63" dur="2000" fill="hold"/>
                                            <p:tgtEl>
                                              <p:spTgt spid="22"/>
                                            </p:tgtEl>
                                            <p:attrNameLst>
                                              <p:attrName>ppt_h</p:attrName>
                                            </p:attrNameLst>
                                          </p:cBhvr>
                                          <p:tavLst>
                                            <p:tav tm="0">
                                              <p:val>
                                                <p:fltVal val="0"/>
                                              </p:val>
                                            </p:tav>
                                            <p:tav tm="100000">
                                              <p:val>
                                                <p:strVal val="#ppt_h"/>
                                              </p:val>
                                            </p:tav>
                                          </p:tavLst>
                                        </p:anim>
                                        <p:animEffect transition="in" filter="fade">
                                          <p:cBhvr>
                                            <p:cTn id="64" dur="2000"/>
                                            <p:tgtEl>
                                              <p:spTgt spid="22"/>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27"/>
                                            </p:tgtEl>
                                            <p:attrNameLst>
                                              <p:attrName>style.visibility</p:attrName>
                                            </p:attrNameLst>
                                          </p:cBhvr>
                                          <p:to>
                                            <p:strVal val="visible"/>
                                          </p:to>
                                        </p:set>
                                        <p:anim calcmode="lin" valueType="num">
                                          <p:cBhvr>
                                            <p:cTn id="67" dur="2000" fill="hold"/>
                                            <p:tgtEl>
                                              <p:spTgt spid="27"/>
                                            </p:tgtEl>
                                            <p:attrNameLst>
                                              <p:attrName>ppt_w</p:attrName>
                                            </p:attrNameLst>
                                          </p:cBhvr>
                                          <p:tavLst>
                                            <p:tav tm="0">
                                              <p:val>
                                                <p:fltVal val="0"/>
                                              </p:val>
                                            </p:tav>
                                            <p:tav tm="100000">
                                              <p:val>
                                                <p:strVal val="#ppt_w"/>
                                              </p:val>
                                            </p:tav>
                                          </p:tavLst>
                                        </p:anim>
                                        <p:anim calcmode="lin" valueType="num">
                                          <p:cBhvr>
                                            <p:cTn id="68" dur="2000" fill="hold"/>
                                            <p:tgtEl>
                                              <p:spTgt spid="27"/>
                                            </p:tgtEl>
                                            <p:attrNameLst>
                                              <p:attrName>ppt_h</p:attrName>
                                            </p:attrNameLst>
                                          </p:cBhvr>
                                          <p:tavLst>
                                            <p:tav tm="0">
                                              <p:val>
                                                <p:fltVal val="0"/>
                                              </p:val>
                                            </p:tav>
                                            <p:tav tm="100000">
                                              <p:val>
                                                <p:strVal val="#ppt_h"/>
                                              </p:val>
                                            </p:tav>
                                          </p:tavLst>
                                        </p:anim>
                                        <p:animEffect transition="in" filter="fade">
                                          <p:cBhvr>
                                            <p:cTn id="69" dur="2000"/>
                                            <p:tgtEl>
                                              <p:spTgt spid="27"/>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28"/>
                                            </p:tgtEl>
                                            <p:attrNameLst>
                                              <p:attrName>style.visibility</p:attrName>
                                            </p:attrNameLst>
                                          </p:cBhvr>
                                          <p:to>
                                            <p:strVal val="visible"/>
                                          </p:to>
                                        </p:set>
                                        <p:anim calcmode="lin" valueType="num">
                                          <p:cBhvr>
                                            <p:cTn id="72" dur="2000" fill="hold"/>
                                            <p:tgtEl>
                                              <p:spTgt spid="28"/>
                                            </p:tgtEl>
                                            <p:attrNameLst>
                                              <p:attrName>ppt_w</p:attrName>
                                            </p:attrNameLst>
                                          </p:cBhvr>
                                          <p:tavLst>
                                            <p:tav tm="0">
                                              <p:val>
                                                <p:fltVal val="0"/>
                                              </p:val>
                                            </p:tav>
                                            <p:tav tm="100000">
                                              <p:val>
                                                <p:strVal val="#ppt_w"/>
                                              </p:val>
                                            </p:tav>
                                          </p:tavLst>
                                        </p:anim>
                                        <p:anim calcmode="lin" valueType="num">
                                          <p:cBhvr>
                                            <p:cTn id="73" dur="2000" fill="hold"/>
                                            <p:tgtEl>
                                              <p:spTgt spid="28"/>
                                            </p:tgtEl>
                                            <p:attrNameLst>
                                              <p:attrName>ppt_h</p:attrName>
                                            </p:attrNameLst>
                                          </p:cBhvr>
                                          <p:tavLst>
                                            <p:tav tm="0">
                                              <p:val>
                                                <p:fltVal val="0"/>
                                              </p:val>
                                            </p:tav>
                                            <p:tav tm="100000">
                                              <p:val>
                                                <p:strVal val="#ppt_h"/>
                                              </p:val>
                                            </p:tav>
                                          </p:tavLst>
                                        </p:anim>
                                        <p:animEffect transition="in" filter="fade">
                                          <p:cBhvr>
                                            <p:cTn id="74" dur="2000"/>
                                            <p:tgtEl>
                                              <p:spTgt spid="28"/>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26"/>
                                            </p:tgtEl>
                                            <p:attrNameLst>
                                              <p:attrName>style.visibility</p:attrName>
                                            </p:attrNameLst>
                                          </p:cBhvr>
                                          <p:to>
                                            <p:strVal val="visible"/>
                                          </p:to>
                                        </p:set>
                                        <p:anim calcmode="lin" valueType="num">
                                          <p:cBhvr>
                                            <p:cTn id="77" dur="2000" fill="hold"/>
                                            <p:tgtEl>
                                              <p:spTgt spid="26"/>
                                            </p:tgtEl>
                                            <p:attrNameLst>
                                              <p:attrName>ppt_w</p:attrName>
                                            </p:attrNameLst>
                                          </p:cBhvr>
                                          <p:tavLst>
                                            <p:tav tm="0">
                                              <p:val>
                                                <p:fltVal val="0"/>
                                              </p:val>
                                            </p:tav>
                                            <p:tav tm="100000">
                                              <p:val>
                                                <p:strVal val="#ppt_w"/>
                                              </p:val>
                                            </p:tav>
                                          </p:tavLst>
                                        </p:anim>
                                        <p:anim calcmode="lin" valueType="num">
                                          <p:cBhvr>
                                            <p:cTn id="78" dur="2000" fill="hold"/>
                                            <p:tgtEl>
                                              <p:spTgt spid="26"/>
                                            </p:tgtEl>
                                            <p:attrNameLst>
                                              <p:attrName>ppt_h</p:attrName>
                                            </p:attrNameLst>
                                          </p:cBhvr>
                                          <p:tavLst>
                                            <p:tav tm="0">
                                              <p:val>
                                                <p:fltVal val="0"/>
                                              </p:val>
                                            </p:tav>
                                            <p:tav tm="100000">
                                              <p:val>
                                                <p:strVal val="#ppt_h"/>
                                              </p:val>
                                            </p:tav>
                                          </p:tavLst>
                                        </p:anim>
                                        <p:animEffect transition="in" filter="fade">
                                          <p:cBhvr>
                                            <p:cTn id="79" dur="2000"/>
                                            <p:tgtEl>
                                              <p:spTgt spid="26"/>
                                            </p:tgtEl>
                                          </p:cBhvr>
                                        </p:animEffect>
                                      </p:childTnLst>
                                    </p:cTn>
                                  </p:par>
                                  <p:par>
                                    <p:cTn id="80" presetID="53" presetClass="entr" presetSubtype="16" fill="hold" grpId="0" nodeType="withEffect">
                                      <p:stCondLst>
                                        <p:cond delay="0"/>
                                      </p:stCondLst>
                                      <p:childTnLst>
                                        <p:set>
                                          <p:cBhvr>
                                            <p:cTn id="81" dur="1" fill="hold">
                                              <p:stCondLst>
                                                <p:cond delay="0"/>
                                              </p:stCondLst>
                                            </p:cTn>
                                            <p:tgtEl>
                                              <p:spTgt spid="31"/>
                                            </p:tgtEl>
                                            <p:attrNameLst>
                                              <p:attrName>style.visibility</p:attrName>
                                            </p:attrNameLst>
                                          </p:cBhvr>
                                          <p:to>
                                            <p:strVal val="visible"/>
                                          </p:to>
                                        </p:set>
                                        <p:anim calcmode="lin" valueType="num">
                                          <p:cBhvr>
                                            <p:cTn id="82" dur="2000" fill="hold"/>
                                            <p:tgtEl>
                                              <p:spTgt spid="31"/>
                                            </p:tgtEl>
                                            <p:attrNameLst>
                                              <p:attrName>ppt_w</p:attrName>
                                            </p:attrNameLst>
                                          </p:cBhvr>
                                          <p:tavLst>
                                            <p:tav tm="0">
                                              <p:val>
                                                <p:fltVal val="0"/>
                                              </p:val>
                                            </p:tav>
                                            <p:tav tm="100000">
                                              <p:val>
                                                <p:strVal val="#ppt_w"/>
                                              </p:val>
                                            </p:tav>
                                          </p:tavLst>
                                        </p:anim>
                                        <p:anim calcmode="lin" valueType="num">
                                          <p:cBhvr>
                                            <p:cTn id="83" dur="2000" fill="hold"/>
                                            <p:tgtEl>
                                              <p:spTgt spid="31"/>
                                            </p:tgtEl>
                                            <p:attrNameLst>
                                              <p:attrName>ppt_h</p:attrName>
                                            </p:attrNameLst>
                                          </p:cBhvr>
                                          <p:tavLst>
                                            <p:tav tm="0">
                                              <p:val>
                                                <p:fltVal val="0"/>
                                              </p:val>
                                            </p:tav>
                                            <p:tav tm="100000">
                                              <p:val>
                                                <p:strVal val="#ppt_h"/>
                                              </p:val>
                                            </p:tav>
                                          </p:tavLst>
                                        </p:anim>
                                        <p:animEffect transition="in" filter="fade">
                                          <p:cBhvr>
                                            <p:cTn id="84" dur="2000"/>
                                            <p:tgtEl>
                                              <p:spTgt spid="31"/>
                                            </p:tgtEl>
                                          </p:cBhvr>
                                        </p:animEffect>
                                      </p:childTnLst>
                                    </p:cTn>
                                  </p:par>
                                  <p:par>
                                    <p:cTn id="85" presetID="53" presetClass="entr" presetSubtype="16" fill="hold" grpId="0" nodeType="withEffect">
                                      <p:stCondLst>
                                        <p:cond delay="0"/>
                                      </p:stCondLst>
                                      <p:childTnLst>
                                        <p:set>
                                          <p:cBhvr>
                                            <p:cTn id="86" dur="1" fill="hold">
                                              <p:stCondLst>
                                                <p:cond delay="0"/>
                                              </p:stCondLst>
                                            </p:cTn>
                                            <p:tgtEl>
                                              <p:spTgt spid="32"/>
                                            </p:tgtEl>
                                            <p:attrNameLst>
                                              <p:attrName>style.visibility</p:attrName>
                                            </p:attrNameLst>
                                          </p:cBhvr>
                                          <p:to>
                                            <p:strVal val="visible"/>
                                          </p:to>
                                        </p:set>
                                        <p:anim calcmode="lin" valueType="num">
                                          <p:cBhvr>
                                            <p:cTn id="87" dur="2000" fill="hold"/>
                                            <p:tgtEl>
                                              <p:spTgt spid="32"/>
                                            </p:tgtEl>
                                            <p:attrNameLst>
                                              <p:attrName>ppt_w</p:attrName>
                                            </p:attrNameLst>
                                          </p:cBhvr>
                                          <p:tavLst>
                                            <p:tav tm="0">
                                              <p:val>
                                                <p:fltVal val="0"/>
                                              </p:val>
                                            </p:tav>
                                            <p:tav tm="100000">
                                              <p:val>
                                                <p:strVal val="#ppt_w"/>
                                              </p:val>
                                            </p:tav>
                                          </p:tavLst>
                                        </p:anim>
                                        <p:anim calcmode="lin" valueType="num">
                                          <p:cBhvr>
                                            <p:cTn id="88" dur="2000" fill="hold"/>
                                            <p:tgtEl>
                                              <p:spTgt spid="32"/>
                                            </p:tgtEl>
                                            <p:attrNameLst>
                                              <p:attrName>ppt_h</p:attrName>
                                            </p:attrNameLst>
                                          </p:cBhvr>
                                          <p:tavLst>
                                            <p:tav tm="0">
                                              <p:val>
                                                <p:fltVal val="0"/>
                                              </p:val>
                                            </p:tav>
                                            <p:tav tm="100000">
                                              <p:val>
                                                <p:strVal val="#ppt_h"/>
                                              </p:val>
                                            </p:tav>
                                          </p:tavLst>
                                        </p:anim>
                                        <p:animEffect transition="in" filter="fade">
                                          <p:cBhvr>
                                            <p:cTn id="89" dur="2000"/>
                                            <p:tgtEl>
                                              <p:spTgt spid="32"/>
                                            </p:tgtEl>
                                          </p:cBhvr>
                                        </p:animEffect>
                                      </p:childTnLst>
                                    </p:cTn>
                                  </p:par>
                                  <p:par>
                                    <p:cTn id="90" presetID="53" presetClass="entr" presetSubtype="16" fill="hold" grpId="0" nodeType="withEffect">
                                      <p:stCondLst>
                                        <p:cond delay="0"/>
                                      </p:stCondLst>
                                      <p:childTnLst>
                                        <p:set>
                                          <p:cBhvr>
                                            <p:cTn id="91" dur="1" fill="hold">
                                              <p:stCondLst>
                                                <p:cond delay="0"/>
                                              </p:stCondLst>
                                            </p:cTn>
                                            <p:tgtEl>
                                              <p:spTgt spid="33"/>
                                            </p:tgtEl>
                                            <p:attrNameLst>
                                              <p:attrName>style.visibility</p:attrName>
                                            </p:attrNameLst>
                                          </p:cBhvr>
                                          <p:to>
                                            <p:strVal val="visible"/>
                                          </p:to>
                                        </p:set>
                                        <p:anim calcmode="lin" valueType="num">
                                          <p:cBhvr>
                                            <p:cTn id="92" dur="2000" fill="hold"/>
                                            <p:tgtEl>
                                              <p:spTgt spid="33"/>
                                            </p:tgtEl>
                                            <p:attrNameLst>
                                              <p:attrName>ppt_w</p:attrName>
                                            </p:attrNameLst>
                                          </p:cBhvr>
                                          <p:tavLst>
                                            <p:tav tm="0">
                                              <p:val>
                                                <p:fltVal val="0"/>
                                              </p:val>
                                            </p:tav>
                                            <p:tav tm="100000">
                                              <p:val>
                                                <p:strVal val="#ppt_w"/>
                                              </p:val>
                                            </p:tav>
                                          </p:tavLst>
                                        </p:anim>
                                        <p:anim calcmode="lin" valueType="num">
                                          <p:cBhvr>
                                            <p:cTn id="93" dur="2000" fill="hold"/>
                                            <p:tgtEl>
                                              <p:spTgt spid="33"/>
                                            </p:tgtEl>
                                            <p:attrNameLst>
                                              <p:attrName>ppt_h</p:attrName>
                                            </p:attrNameLst>
                                          </p:cBhvr>
                                          <p:tavLst>
                                            <p:tav tm="0">
                                              <p:val>
                                                <p:fltVal val="0"/>
                                              </p:val>
                                            </p:tav>
                                            <p:tav tm="100000">
                                              <p:val>
                                                <p:strVal val="#ppt_h"/>
                                              </p:val>
                                            </p:tav>
                                          </p:tavLst>
                                        </p:anim>
                                        <p:animEffect transition="in" filter="fade">
                                          <p:cBhvr>
                                            <p:cTn id="94" dur="2000"/>
                                            <p:tgtEl>
                                              <p:spTgt spid="33"/>
                                            </p:tgtEl>
                                          </p:cBhvr>
                                        </p:animEffect>
                                      </p:childTnLst>
                                    </p:cTn>
                                  </p:par>
                                  <p:par>
                                    <p:cTn id="95" presetID="53" presetClass="entr" presetSubtype="16" fill="hold" grpId="0" nodeType="withEffect">
                                      <p:stCondLst>
                                        <p:cond delay="0"/>
                                      </p:stCondLst>
                                      <p:childTnLst>
                                        <p:set>
                                          <p:cBhvr>
                                            <p:cTn id="96" dur="1" fill="hold">
                                              <p:stCondLst>
                                                <p:cond delay="0"/>
                                              </p:stCondLst>
                                            </p:cTn>
                                            <p:tgtEl>
                                              <p:spTgt spid="34"/>
                                            </p:tgtEl>
                                            <p:attrNameLst>
                                              <p:attrName>style.visibility</p:attrName>
                                            </p:attrNameLst>
                                          </p:cBhvr>
                                          <p:to>
                                            <p:strVal val="visible"/>
                                          </p:to>
                                        </p:set>
                                        <p:anim calcmode="lin" valueType="num">
                                          <p:cBhvr>
                                            <p:cTn id="97" dur="2000" fill="hold"/>
                                            <p:tgtEl>
                                              <p:spTgt spid="34"/>
                                            </p:tgtEl>
                                            <p:attrNameLst>
                                              <p:attrName>ppt_w</p:attrName>
                                            </p:attrNameLst>
                                          </p:cBhvr>
                                          <p:tavLst>
                                            <p:tav tm="0">
                                              <p:val>
                                                <p:fltVal val="0"/>
                                              </p:val>
                                            </p:tav>
                                            <p:tav tm="100000">
                                              <p:val>
                                                <p:strVal val="#ppt_w"/>
                                              </p:val>
                                            </p:tav>
                                          </p:tavLst>
                                        </p:anim>
                                        <p:anim calcmode="lin" valueType="num">
                                          <p:cBhvr>
                                            <p:cTn id="98" dur="2000" fill="hold"/>
                                            <p:tgtEl>
                                              <p:spTgt spid="34"/>
                                            </p:tgtEl>
                                            <p:attrNameLst>
                                              <p:attrName>ppt_h</p:attrName>
                                            </p:attrNameLst>
                                          </p:cBhvr>
                                          <p:tavLst>
                                            <p:tav tm="0">
                                              <p:val>
                                                <p:fltVal val="0"/>
                                              </p:val>
                                            </p:tav>
                                            <p:tav tm="100000">
                                              <p:val>
                                                <p:strVal val="#ppt_h"/>
                                              </p:val>
                                            </p:tav>
                                          </p:tavLst>
                                        </p:anim>
                                        <p:animEffect transition="in" filter="fade">
                                          <p:cBhvr>
                                            <p:cTn id="99" dur="2000"/>
                                            <p:tgtEl>
                                              <p:spTgt spid="34"/>
                                            </p:tgtEl>
                                          </p:cBhvr>
                                        </p:animEffect>
                                      </p:childTnLst>
                                    </p:cTn>
                                  </p:par>
                                  <p:par>
                                    <p:cTn id="100" presetID="53" presetClass="entr" presetSubtype="16" fill="hold" grpId="0" nodeType="withEffect">
                                      <p:stCondLst>
                                        <p:cond delay="0"/>
                                      </p:stCondLst>
                                      <p:childTnLst>
                                        <p:set>
                                          <p:cBhvr>
                                            <p:cTn id="101" dur="1" fill="hold">
                                              <p:stCondLst>
                                                <p:cond delay="0"/>
                                              </p:stCondLst>
                                            </p:cTn>
                                            <p:tgtEl>
                                              <p:spTgt spid="38"/>
                                            </p:tgtEl>
                                            <p:attrNameLst>
                                              <p:attrName>style.visibility</p:attrName>
                                            </p:attrNameLst>
                                          </p:cBhvr>
                                          <p:to>
                                            <p:strVal val="visible"/>
                                          </p:to>
                                        </p:set>
                                        <p:anim calcmode="lin" valueType="num">
                                          <p:cBhvr>
                                            <p:cTn id="102" dur="2000" fill="hold"/>
                                            <p:tgtEl>
                                              <p:spTgt spid="38"/>
                                            </p:tgtEl>
                                            <p:attrNameLst>
                                              <p:attrName>ppt_w</p:attrName>
                                            </p:attrNameLst>
                                          </p:cBhvr>
                                          <p:tavLst>
                                            <p:tav tm="0">
                                              <p:val>
                                                <p:fltVal val="0"/>
                                              </p:val>
                                            </p:tav>
                                            <p:tav tm="100000">
                                              <p:val>
                                                <p:strVal val="#ppt_w"/>
                                              </p:val>
                                            </p:tav>
                                          </p:tavLst>
                                        </p:anim>
                                        <p:anim calcmode="lin" valueType="num">
                                          <p:cBhvr>
                                            <p:cTn id="103" dur="2000" fill="hold"/>
                                            <p:tgtEl>
                                              <p:spTgt spid="38"/>
                                            </p:tgtEl>
                                            <p:attrNameLst>
                                              <p:attrName>ppt_h</p:attrName>
                                            </p:attrNameLst>
                                          </p:cBhvr>
                                          <p:tavLst>
                                            <p:tav tm="0">
                                              <p:val>
                                                <p:fltVal val="0"/>
                                              </p:val>
                                            </p:tav>
                                            <p:tav tm="100000">
                                              <p:val>
                                                <p:strVal val="#ppt_h"/>
                                              </p:val>
                                            </p:tav>
                                          </p:tavLst>
                                        </p:anim>
                                        <p:animEffect transition="in" filter="fade">
                                          <p:cBhvr>
                                            <p:cTn id="104" dur="2000"/>
                                            <p:tgtEl>
                                              <p:spTgt spid="38"/>
                                            </p:tgtEl>
                                          </p:cBhvr>
                                        </p:animEffect>
                                      </p:childTnLst>
                                    </p:cTn>
                                  </p:par>
                                  <p:par>
                                    <p:cTn id="105" presetID="53" presetClass="entr" presetSubtype="16" fill="hold" grpId="0" nodeType="withEffect">
                                      <p:stCondLst>
                                        <p:cond delay="0"/>
                                      </p:stCondLst>
                                      <p:childTnLst>
                                        <p:set>
                                          <p:cBhvr>
                                            <p:cTn id="106" dur="1" fill="hold">
                                              <p:stCondLst>
                                                <p:cond delay="0"/>
                                              </p:stCondLst>
                                            </p:cTn>
                                            <p:tgtEl>
                                              <p:spTgt spid="37"/>
                                            </p:tgtEl>
                                            <p:attrNameLst>
                                              <p:attrName>style.visibility</p:attrName>
                                            </p:attrNameLst>
                                          </p:cBhvr>
                                          <p:to>
                                            <p:strVal val="visible"/>
                                          </p:to>
                                        </p:set>
                                        <p:anim calcmode="lin" valueType="num">
                                          <p:cBhvr>
                                            <p:cTn id="107" dur="2000" fill="hold"/>
                                            <p:tgtEl>
                                              <p:spTgt spid="37"/>
                                            </p:tgtEl>
                                            <p:attrNameLst>
                                              <p:attrName>ppt_w</p:attrName>
                                            </p:attrNameLst>
                                          </p:cBhvr>
                                          <p:tavLst>
                                            <p:tav tm="0">
                                              <p:val>
                                                <p:fltVal val="0"/>
                                              </p:val>
                                            </p:tav>
                                            <p:tav tm="100000">
                                              <p:val>
                                                <p:strVal val="#ppt_w"/>
                                              </p:val>
                                            </p:tav>
                                          </p:tavLst>
                                        </p:anim>
                                        <p:anim calcmode="lin" valueType="num">
                                          <p:cBhvr>
                                            <p:cTn id="108" dur="2000" fill="hold"/>
                                            <p:tgtEl>
                                              <p:spTgt spid="37"/>
                                            </p:tgtEl>
                                            <p:attrNameLst>
                                              <p:attrName>ppt_h</p:attrName>
                                            </p:attrNameLst>
                                          </p:cBhvr>
                                          <p:tavLst>
                                            <p:tav tm="0">
                                              <p:val>
                                                <p:fltVal val="0"/>
                                              </p:val>
                                            </p:tav>
                                            <p:tav tm="100000">
                                              <p:val>
                                                <p:strVal val="#ppt_h"/>
                                              </p:val>
                                            </p:tav>
                                          </p:tavLst>
                                        </p:anim>
                                        <p:animEffect transition="in" filter="fade">
                                          <p:cBhvr>
                                            <p:cTn id="109" dur="2000"/>
                                            <p:tgtEl>
                                              <p:spTgt spid="37"/>
                                            </p:tgtEl>
                                          </p:cBhvr>
                                        </p:animEffect>
                                      </p:childTnLst>
                                    </p:cTn>
                                  </p:par>
                                  <p:par>
                                    <p:cTn id="110" presetID="53" presetClass="entr" presetSubtype="16" fill="hold" grpId="0" nodeType="withEffect">
                                      <p:stCondLst>
                                        <p:cond delay="0"/>
                                      </p:stCondLst>
                                      <p:childTnLst>
                                        <p:set>
                                          <p:cBhvr>
                                            <p:cTn id="111" dur="1" fill="hold">
                                              <p:stCondLst>
                                                <p:cond delay="0"/>
                                              </p:stCondLst>
                                            </p:cTn>
                                            <p:tgtEl>
                                              <p:spTgt spid="36"/>
                                            </p:tgtEl>
                                            <p:attrNameLst>
                                              <p:attrName>style.visibility</p:attrName>
                                            </p:attrNameLst>
                                          </p:cBhvr>
                                          <p:to>
                                            <p:strVal val="visible"/>
                                          </p:to>
                                        </p:set>
                                        <p:anim calcmode="lin" valueType="num">
                                          <p:cBhvr>
                                            <p:cTn id="112" dur="2000" fill="hold"/>
                                            <p:tgtEl>
                                              <p:spTgt spid="36"/>
                                            </p:tgtEl>
                                            <p:attrNameLst>
                                              <p:attrName>ppt_w</p:attrName>
                                            </p:attrNameLst>
                                          </p:cBhvr>
                                          <p:tavLst>
                                            <p:tav tm="0">
                                              <p:val>
                                                <p:fltVal val="0"/>
                                              </p:val>
                                            </p:tav>
                                            <p:tav tm="100000">
                                              <p:val>
                                                <p:strVal val="#ppt_w"/>
                                              </p:val>
                                            </p:tav>
                                          </p:tavLst>
                                        </p:anim>
                                        <p:anim calcmode="lin" valueType="num">
                                          <p:cBhvr>
                                            <p:cTn id="113" dur="2000" fill="hold"/>
                                            <p:tgtEl>
                                              <p:spTgt spid="36"/>
                                            </p:tgtEl>
                                            <p:attrNameLst>
                                              <p:attrName>ppt_h</p:attrName>
                                            </p:attrNameLst>
                                          </p:cBhvr>
                                          <p:tavLst>
                                            <p:tav tm="0">
                                              <p:val>
                                                <p:fltVal val="0"/>
                                              </p:val>
                                            </p:tav>
                                            <p:tav tm="100000">
                                              <p:val>
                                                <p:strVal val="#ppt_h"/>
                                              </p:val>
                                            </p:tav>
                                          </p:tavLst>
                                        </p:anim>
                                        <p:animEffect transition="in" filter="fade">
                                          <p:cBhvr>
                                            <p:cTn id="114" dur="2000"/>
                                            <p:tgtEl>
                                              <p:spTgt spid="36"/>
                                            </p:tgtEl>
                                          </p:cBhvr>
                                        </p:animEffect>
                                      </p:childTnLst>
                                    </p:cTn>
                                  </p:par>
                                  <p:par>
                                    <p:cTn id="115" presetID="53" presetClass="entr" presetSubtype="16" fill="hold" grpId="0" nodeType="withEffect">
                                      <p:stCondLst>
                                        <p:cond delay="0"/>
                                      </p:stCondLst>
                                      <p:childTnLst>
                                        <p:set>
                                          <p:cBhvr>
                                            <p:cTn id="116" dur="1" fill="hold">
                                              <p:stCondLst>
                                                <p:cond delay="0"/>
                                              </p:stCondLst>
                                            </p:cTn>
                                            <p:tgtEl>
                                              <p:spTgt spid="35"/>
                                            </p:tgtEl>
                                            <p:attrNameLst>
                                              <p:attrName>style.visibility</p:attrName>
                                            </p:attrNameLst>
                                          </p:cBhvr>
                                          <p:to>
                                            <p:strVal val="visible"/>
                                          </p:to>
                                        </p:set>
                                        <p:anim calcmode="lin" valueType="num">
                                          <p:cBhvr>
                                            <p:cTn id="117" dur="2000" fill="hold"/>
                                            <p:tgtEl>
                                              <p:spTgt spid="35"/>
                                            </p:tgtEl>
                                            <p:attrNameLst>
                                              <p:attrName>ppt_w</p:attrName>
                                            </p:attrNameLst>
                                          </p:cBhvr>
                                          <p:tavLst>
                                            <p:tav tm="0">
                                              <p:val>
                                                <p:fltVal val="0"/>
                                              </p:val>
                                            </p:tav>
                                            <p:tav tm="100000">
                                              <p:val>
                                                <p:strVal val="#ppt_w"/>
                                              </p:val>
                                            </p:tav>
                                          </p:tavLst>
                                        </p:anim>
                                        <p:anim calcmode="lin" valueType="num">
                                          <p:cBhvr>
                                            <p:cTn id="118" dur="2000" fill="hold"/>
                                            <p:tgtEl>
                                              <p:spTgt spid="35"/>
                                            </p:tgtEl>
                                            <p:attrNameLst>
                                              <p:attrName>ppt_h</p:attrName>
                                            </p:attrNameLst>
                                          </p:cBhvr>
                                          <p:tavLst>
                                            <p:tav tm="0">
                                              <p:val>
                                                <p:fltVal val="0"/>
                                              </p:val>
                                            </p:tav>
                                            <p:tav tm="100000">
                                              <p:val>
                                                <p:strVal val="#ppt_h"/>
                                              </p:val>
                                            </p:tav>
                                          </p:tavLst>
                                        </p:anim>
                                        <p:animEffect transition="in" filter="fade">
                                          <p:cBhvr>
                                            <p:cTn id="119" dur="2000"/>
                                            <p:tgtEl>
                                              <p:spTgt spid="35"/>
                                            </p:tgtEl>
                                          </p:cBhvr>
                                        </p:animEffect>
                                      </p:childTnLst>
                                    </p:cTn>
                                  </p:par>
                                  <p:par>
                                    <p:cTn id="120" presetID="6" presetClass="emph" presetSubtype="0" repeatCount="indefinite" fill="hold" grpId="1" nodeType="withEffect" p14:presetBounceEnd="50000">
                                      <p:stCondLst>
                                        <p:cond delay="0"/>
                                      </p:stCondLst>
                                      <p:childTnLst>
                                        <p:animScale p14:bounceEnd="50000">
                                          <p:cBhvr>
                                            <p:cTn id="121" dur="2000" fill="hold"/>
                                            <p:tgtEl>
                                              <p:spTgt spid="33"/>
                                            </p:tgtEl>
                                          </p:cBhvr>
                                          <p:by x="150000" y="150000"/>
                                        </p:animScale>
                                      </p:childTnLst>
                                    </p:cTn>
                                  </p:par>
                                  <p:par>
                                    <p:cTn id="122" presetID="6" presetClass="emph" presetSubtype="0" repeatCount="indefinite" fill="hold" grpId="1" nodeType="withEffect" p14:presetBounceEnd="50000">
                                      <p:stCondLst>
                                        <p:cond delay="0"/>
                                      </p:stCondLst>
                                      <p:childTnLst>
                                        <p:animScale p14:bounceEnd="50000">
                                          <p:cBhvr>
                                            <p:cTn id="123" dur="2000" fill="hold"/>
                                            <p:tgtEl>
                                              <p:spTgt spid="27"/>
                                            </p:tgtEl>
                                          </p:cBhvr>
                                          <p:by x="150000" y="150000"/>
                                        </p:animScale>
                                      </p:childTnLst>
                                    </p:cTn>
                                  </p:par>
                                  <p:par>
                                    <p:cTn id="124" presetID="6" presetClass="emph" presetSubtype="0" repeatCount="indefinite" fill="hold" grpId="1" nodeType="withEffect" p14:presetBounceEnd="50000">
                                      <p:stCondLst>
                                        <p:cond delay="0"/>
                                      </p:stCondLst>
                                      <p:childTnLst>
                                        <p:animScale p14:bounceEnd="50000">
                                          <p:cBhvr>
                                            <p:cTn id="125" dur="2000" fill="hold"/>
                                            <p:tgtEl>
                                              <p:spTgt spid="28"/>
                                            </p:tgtEl>
                                          </p:cBhvr>
                                          <p:by x="150000" y="150000"/>
                                        </p:animScale>
                                      </p:childTnLst>
                                    </p:cTn>
                                  </p:par>
                                  <p:par>
                                    <p:cTn id="126" presetID="6" presetClass="emph" presetSubtype="0" repeatCount="indefinite" fill="hold" grpId="1" nodeType="withEffect" p14:presetBounceEnd="50000">
                                      <p:stCondLst>
                                        <p:cond delay="0"/>
                                      </p:stCondLst>
                                      <p:childTnLst>
                                        <p:animScale p14:bounceEnd="50000">
                                          <p:cBhvr>
                                            <p:cTn id="127" dur="2000" fill="hold"/>
                                            <p:tgtEl>
                                              <p:spTgt spid="26"/>
                                            </p:tgtEl>
                                          </p:cBhvr>
                                          <p:by x="150000" y="150000"/>
                                        </p:animScale>
                                      </p:childTnLst>
                                    </p:cTn>
                                  </p:par>
                                  <p:par>
                                    <p:cTn id="128" presetID="6" presetClass="emph" presetSubtype="0" repeatCount="indefinite" fill="hold" grpId="1" nodeType="withEffect" p14:presetBounceEnd="50000">
                                      <p:stCondLst>
                                        <p:cond delay="0"/>
                                      </p:stCondLst>
                                      <p:childTnLst>
                                        <p:animScale p14:bounceEnd="50000">
                                          <p:cBhvr>
                                            <p:cTn id="129" dur="2000" fill="hold"/>
                                            <p:tgtEl>
                                              <p:spTgt spid="31"/>
                                            </p:tgtEl>
                                          </p:cBhvr>
                                          <p:by x="150000" y="150000"/>
                                        </p:animScale>
                                      </p:childTnLst>
                                    </p:cTn>
                                  </p:par>
                                  <p:par>
                                    <p:cTn id="130" presetID="6" presetClass="emph" presetSubtype="0" repeatCount="indefinite" fill="hold" grpId="1" nodeType="withEffect" p14:presetBounceEnd="50000">
                                      <p:stCondLst>
                                        <p:cond delay="0"/>
                                      </p:stCondLst>
                                      <p:childTnLst>
                                        <p:animScale p14:bounceEnd="50000">
                                          <p:cBhvr>
                                            <p:cTn id="131" dur="2000" fill="hold"/>
                                            <p:tgtEl>
                                              <p:spTgt spid="32"/>
                                            </p:tgtEl>
                                          </p:cBhvr>
                                          <p:by x="150000" y="150000"/>
                                        </p:animScale>
                                      </p:childTnLst>
                                    </p:cTn>
                                  </p:par>
                                  <p:par>
                                    <p:cTn id="132" presetID="6" presetClass="emph" presetSubtype="0" repeatCount="indefinite" fill="hold" grpId="2" nodeType="withEffect" p14:presetBounceEnd="50000">
                                      <p:stCondLst>
                                        <p:cond delay="0"/>
                                      </p:stCondLst>
                                      <p:childTnLst>
                                        <p:animScale p14:bounceEnd="50000">
                                          <p:cBhvr>
                                            <p:cTn id="133" dur="2000" fill="hold"/>
                                            <p:tgtEl>
                                              <p:spTgt spid="33"/>
                                            </p:tgtEl>
                                          </p:cBhvr>
                                          <p:by x="150000" y="150000"/>
                                        </p:animScale>
                                      </p:childTnLst>
                                    </p:cTn>
                                  </p:par>
                                  <p:par>
                                    <p:cTn id="134" presetID="6" presetClass="emph" presetSubtype="0" repeatCount="indefinite" fill="hold" grpId="1" nodeType="withEffect" p14:presetBounceEnd="50000">
                                      <p:stCondLst>
                                        <p:cond delay="0"/>
                                      </p:stCondLst>
                                      <p:childTnLst>
                                        <p:animScale p14:bounceEnd="50000">
                                          <p:cBhvr>
                                            <p:cTn id="135" dur="2000" fill="hold"/>
                                            <p:tgtEl>
                                              <p:spTgt spid="34"/>
                                            </p:tgtEl>
                                          </p:cBhvr>
                                          <p:by x="150000" y="150000"/>
                                        </p:animScale>
                                      </p:childTnLst>
                                    </p:cTn>
                                  </p:par>
                                  <p:par>
                                    <p:cTn id="136" presetID="6" presetClass="emph" presetSubtype="0" repeatCount="indefinite" fill="hold" grpId="1" nodeType="withEffect" p14:presetBounceEnd="50000">
                                      <p:stCondLst>
                                        <p:cond delay="0"/>
                                      </p:stCondLst>
                                      <p:childTnLst>
                                        <p:animScale p14:bounceEnd="50000">
                                          <p:cBhvr>
                                            <p:cTn id="137" dur="2000" fill="hold"/>
                                            <p:tgtEl>
                                              <p:spTgt spid="38"/>
                                            </p:tgtEl>
                                          </p:cBhvr>
                                          <p:by x="150000" y="150000"/>
                                        </p:animScale>
                                      </p:childTnLst>
                                    </p:cTn>
                                  </p:par>
                                  <p:par>
                                    <p:cTn id="138" presetID="6" presetClass="emph" presetSubtype="0" repeatCount="indefinite" fill="hold" grpId="1" nodeType="withEffect" p14:presetBounceEnd="50000">
                                      <p:stCondLst>
                                        <p:cond delay="0"/>
                                      </p:stCondLst>
                                      <p:childTnLst>
                                        <p:animScale p14:bounceEnd="50000">
                                          <p:cBhvr>
                                            <p:cTn id="139" dur="2000" fill="hold"/>
                                            <p:tgtEl>
                                              <p:spTgt spid="37"/>
                                            </p:tgtEl>
                                          </p:cBhvr>
                                          <p:by x="150000" y="150000"/>
                                        </p:animScale>
                                      </p:childTnLst>
                                    </p:cTn>
                                  </p:par>
                                  <p:par>
                                    <p:cTn id="140" presetID="6" presetClass="emph" presetSubtype="0" repeatCount="indefinite" fill="hold" grpId="1" nodeType="withEffect" p14:presetBounceEnd="50000">
                                      <p:stCondLst>
                                        <p:cond delay="0"/>
                                      </p:stCondLst>
                                      <p:childTnLst>
                                        <p:animScale p14:bounceEnd="50000">
                                          <p:cBhvr>
                                            <p:cTn id="141" dur="2000" fill="hold"/>
                                            <p:tgtEl>
                                              <p:spTgt spid="36"/>
                                            </p:tgtEl>
                                          </p:cBhvr>
                                          <p:by x="150000" y="150000"/>
                                        </p:animScale>
                                      </p:childTnLst>
                                    </p:cTn>
                                  </p:par>
                                  <p:par>
                                    <p:cTn id="142" presetID="6" presetClass="emph" presetSubtype="0" repeatCount="indefinite" fill="hold" grpId="1" nodeType="withEffect" p14:presetBounceEnd="50000">
                                      <p:stCondLst>
                                        <p:cond delay="0"/>
                                      </p:stCondLst>
                                      <p:childTnLst>
                                        <p:animScale p14:bounceEnd="50000">
                                          <p:cBhvr>
                                            <p:cTn id="143" dur="2000" fill="hold"/>
                                            <p:tgtEl>
                                              <p:spTgt spid="35"/>
                                            </p:tgtEl>
                                          </p:cBhvr>
                                          <p:by x="150000" y="150000"/>
                                        </p:animScale>
                                      </p:childTnLst>
                                    </p:cTn>
                                  </p:par>
                                  <p:par>
                                    <p:cTn id="144" presetID="53" presetClass="entr" presetSubtype="16" fill="hold" grpId="0" nodeType="withEffect">
                                      <p:stCondLst>
                                        <p:cond delay="0"/>
                                      </p:stCondLst>
                                      <p:childTnLst>
                                        <p:set>
                                          <p:cBhvr>
                                            <p:cTn id="145" dur="1" fill="hold">
                                              <p:stCondLst>
                                                <p:cond delay="0"/>
                                              </p:stCondLst>
                                            </p:cTn>
                                            <p:tgtEl>
                                              <p:spTgt spid="45"/>
                                            </p:tgtEl>
                                            <p:attrNameLst>
                                              <p:attrName>style.visibility</p:attrName>
                                            </p:attrNameLst>
                                          </p:cBhvr>
                                          <p:to>
                                            <p:strVal val="visible"/>
                                          </p:to>
                                        </p:set>
                                        <p:anim calcmode="lin" valueType="num">
                                          <p:cBhvr>
                                            <p:cTn id="146" dur="2000" fill="hold"/>
                                            <p:tgtEl>
                                              <p:spTgt spid="45"/>
                                            </p:tgtEl>
                                            <p:attrNameLst>
                                              <p:attrName>ppt_w</p:attrName>
                                            </p:attrNameLst>
                                          </p:cBhvr>
                                          <p:tavLst>
                                            <p:tav tm="0">
                                              <p:val>
                                                <p:fltVal val="0"/>
                                              </p:val>
                                            </p:tav>
                                            <p:tav tm="100000">
                                              <p:val>
                                                <p:strVal val="#ppt_w"/>
                                              </p:val>
                                            </p:tav>
                                          </p:tavLst>
                                        </p:anim>
                                        <p:anim calcmode="lin" valueType="num">
                                          <p:cBhvr>
                                            <p:cTn id="147" dur="2000" fill="hold"/>
                                            <p:tgtEl>
                                              <p:spTgt spid="45"/>
                                            </p:tgtEl>
                                            <p:attrNameLst>
                                              <p:attrName>ppt_h</p:attrName>
                                            </p:attrNameLst>
                                          </p:cBhvr>
                                          <p:tavLst>
                                            <p:tav tm="0">
                                              <p:val>
                                                <p:fltVal val="0"/>
                                              </p:val>
                                            </p:tav>
                                            <p:tav tm="100000">
                                              <p:val>
                                                <p:strVal val="#ppt_h"/>
                                              </p:val>
                                            </p:tav>
                                          </p:tavLst>
                                        </p:anim>
                                        <p:animEffect transition="in" filter="fade">
                                          <p:cBhvr>
                                            <p:cTn id="148" dur="2000"/>
                                            <p:tgtEl>
                                              <p:spTgt spid="45"/>
                                            </p:tgtEl>
                                          </p:cBhvr>
                                        </p:animEffect>
                                      </p:childTnLst>
                                    </p:cTn>
                                  </p:par>
                                  <p:par>
                                    <p:cTn id="149" presetID="53" presetClass="entr" presetSubtype="16" fill="hold" grpId="0" nodeType="withEffect">
                                      <p:stCondLst>
                                        <p:cond delay="0"/>
                                      </p:stCondLst>
                                      <p:childTnLst>
                                        <p:set>
                                          <p:cBhvr>
                                            <p:cTn id="150" dur="1" fill="hold">
                                              <p:stCondLst>
                                                <p:cond delay="0"/>
                                              </p:stCondLst>
                                            </p:cTn>
                                            <p:tgtEl>
                                              <p:spTgt spid="46"/>
                                            </p:tgtEl>
                                            <p:attrNameLst>
                                              <p:attrName>style.visibility</p:attrName>
                                            </p:attrNameLst>
                                          </p:cBhvr>
                                          <p:to>
                                            <p:strVal val="visible"/>
                                          </p:to>
                                        </p:set>
                                        <p:anim calcmode="lin" valueType="num">
                                          <p:cBhvr>
                                            <p:cTn id="151" dur="2000" fill="hold"/>
                                            <p:tgtEl>
                                              <p:spTgt spid="46"/>
                                            </p:tgtEl>
                                            <p:attrNameLst>
                                              <p:attrName>ppt_w</p:attrName>
                                            </p:attrNameLst>
                                          </p:cBhvr>
                                          <p:tavLst>
                                            <p:tav tm="0">
                                              <p:val>
                                                <p:fltVal val="0"/>
                                              </p:val>
                                            </p:tav>
                                            <p:tav tm="100000">
                                              <p:val>
                                                <p:strVal val="#ppt_w"/>
                                              </p:val>
                                            </p:tav>
                                          </p:tavLst>
                                        </p:anim>
                                        <p:anim calcmode="lin" valueType="num">
                                          <p:cBhvr>
                                            <p:cTn id="152" dur="2000" fill="hold"/>
                                            <p:tgtEl>
                                              <p:spTgt spid="46"/>
                                            </p:tgtEl>
                                            <p:attrNameLst>
                                              <p:attrName>ppt_h</p:attrName>
                                            </p:attrNameLst>
                                          </p:cBhvr>
                                          <p:tavLst>
                                            <p:tav tm="0">
                                              <p:val>
                                                <p:fltVal val="0"/>
                                              </p:val>
                                            </p:tav>
                                            <p:tav tm="100000">
                                              <p:val>
                                                <p:strVal val="#ppt_h"/>
                                              </p:val>
                                            </p:tav>
                                          </p:tavLst>
                                        </p:anim>
                                        <p:animEffect transition="in" filter="fade">
                                          <p:cBhvr>
                                            <p:cTn id="153" dur="2000"/>
                                            <p:tgtEl>
                                              <p:spTgt spid="46"/>
                                            </p:tgtEl>
                                          </p:cBhvr>
                                        </p:animEffect>
                                      </p:childTnLst>
                                    </p:cTn>
                                  </p:par>
                                  <p:par>
                                    <p:cTn id="154" presetID="6" presetClass="emph" presetSubtype="0" repeatCount="indefinite" fill="hold" grpId="1" nodeType="withEffect" p14:presetBounceEnd="50000">
                                      <p:stCondLst>
                                        <p:cond delay="0"/>
                                      </p:stCondLst>
                                      <p:childTnLst>
                                        <p:animScale p14:bounceEnd="50000">
                                          <p:cBhvr>
                                            <p:cTn id="155" dur="2000" fill="hold"/>
                                            <p:tgtEl>
                                              <p:spTgt spid="45"/>
                                            </p:tgtEl>
                                          </p:cBhvr>
                                          <p:by x="150000" y="150000"/>
                                        </p:animScale>
                                      </p:childTnLst>
                                    </p:cTn>
                                  </p:par>
                                  <p:par>
                                    <p:cTn id="156" presetID="6" presetClass="emph" presetSubtype="0" repeatCount="indefinite" fill="hold" grpId="1" nodeType="withEffect" p14:presetBounceEnd="50000">
                                      <p:stCondLst>
                                        <p:cond delay="0"/>
                                      </p:stCondLst>
                                      <p:childTnLst>
                                        <p:animScale p14:bounceEnd="50000">
                                          <p:cBhvr>
                                            <p:cTn id="157" dur="2000" fill="hold"/>
                                            <p:tgtEl>
                                              <p:spTgt spid="46"/>
                                            </p:tgtEl>
                                          </p:cBhvr>
                                          <p:by x="150000" y="150000"/>
                                        </p:animScale>
                                      </p:childTnLst>
                                    </p:cTn>
                                  </p:par>
                                  <p:par>
                                    <p:cTn id="158" presetID="53" presetClass="entr" presetSubtype="16" fill="hold" grpId="0" nodeType="withEffect">
                                      <p:stCondLst>
                                        <p:cond delay="0"/>
                                      </p:stCondLst>
                                      <p:childTnLst>
                                        <p:set>
                                          <p:cBhvr>
                                            <p:cTn id="159" dur="1" fill="hold">
                                              <p:stCondLst>
                                                <p:cond delay="0"/>
                                              </p:stCondLst>
                                            </p:cTn>
                                            <p:tgtEl>
                                              <p:spTgt spid="47"/>
                                            </p:tgtEl>
                                            <p:attrNameLst>
                                              <p:attrName>style.visibility</p:attrName>
                                            </p:attrNameLst>
                                          </p:cBhvr>
                                          <p:to>
                                            <p:strVal val="visible"/>
                                          </p:to>
                                        </p:set>
                                        <p:anim calcmode="lin" valueType="num">
                                          <p:cBhvr>
                                            <p:cTn id="160" dur="2000" fill="hold"/>
                                            <p:tgtEl>
                                              <p:spTgt spid="47"/>
                                            </p:tgtEl>
                                            <p:attrNameLst>
                                              <p:attrName>ppt_w</p:attrName>
                                            </p:attrNameLst>
                                          </p:cBhvr>
                                          <p:tavLst>
                                            <p:tav tm="0">
                                              <p:val>
                                                <p:fltVal val="0"/>
                                              </p:val>
                                            </p:tav>
                                            <p:tav tm="100000">
                                              <p:val>
                                                <p:strVal val="#ppt_w"/>
                                              </p:val>
                                            </p:tav>
                                          </p:tavLst>
                                        </p:anim>
                                        <p:anim calcmode="lin" valueType="num">
                                          <p:cBhvr>
                                            <p:cTn id="161" dur="2000" fill="hold"/>
                                            <p:tgtEl>
                                              <p:spTgt spid="47"/>
                                            </p:tgtEl>
                                            <p:attrNameLst>
                                              <p:attrName>ppt_h</p:attrName>
                                            </p:attrNameLst>
                                          </p:cBhvr>
                                          <p:tavLst>
                                            <p:tav tm="0">
                                              <p:val>
                                                <p:fltVal val="0"/>
                                              </p:val>
                                            </p:tav>
                                            <p:tav tm="100000">
                                              <p:val>
                                                <p:strVal val="#ppt_h"/>
                                              </p:val>
                                            </p:tav>
                                          </p:tavLst>
                                        </p:anim>
                                        <p:animEffect transition="in" filter="fade">
                                          <p:cBhvr>
                                            <p:cTn id="162" dur="2000"/>
                                            <p:tgtEl>
                                              <p:spTgt spid="47"/>
                                            </p:tgtEl>
                                          </p:cBhvr>
                                        </p:animEffect>
                                      </p:childTnLst>
                                    </p:cTn>
                                  </p:par>
                                  <p:par>
                                    <p:cTn id="163" presetID="53" presetClass="entr" presetSubtype="16" fill="hold" grpId="0" nodeType="withEffect">
                                      <p:stCondLst>
                                        <p:cond delay="0"/>
                                      </p:stCondLst>
                                      <p:childTnLst>
                                        <p:set>
                                          <p:cBhvr>
                                            <p:cTn id="164" dur="1" fill="hold">
                                              <p:stCondLst>
                                                <p:cond delay="0"/>
                                              </p:stCondLst>
                                            </p:cTn>
                                            <p:tgtEl>
                                              <p:spTgt spid="48"/>
                                            </p:tgtEl>
                                            <p:attrNameLst>
                                              <p:attrName>style.visibility</p:attrName>
                                            </p:attrNameLst>
                                          </p:cBhvr>
                                          <p:to>
                                            <p:strVal val="visible"/>
                                          </p:to>
                                        </p:set>
                                        <p:anim calcmode="lin" valueType="num">
                                          <p:cBhvr>
                                            <p:cTn id="165" dur="2000" fill="hold"/>
                                            <p:tgtEl>
                                              <p:spTgt spid="48"/>
                                            </p:tgtEl>
                                            <p:attrNameLst>
                                              <p:attrName>ppt_w</p:attrName>
                                            </p:attrNameLst>
                                          </p:cBhvr>
                                          <p:tavLst>
                                            <p:tav tm="0">
                                              <p:val>
                                                <p:fltVal val="0"/>
                                              </p:val>
                                            </p:tav>
                                            <p:tav tm="100000">
                                              <p:val>
                                                <p:strVal val="#ppt_w"/>
                                              </p:val>
                                            </p:tav>
                                          </p:tavLst>
                                        </p:anim>
                                        <p:anim calcmode="lin" valueType="num">
                                          <p:cBhvr>
                                            <p:cTn id="166" dur="2000" fill="hold"/>
                                            <p:tgtEl>
                                              <p:spTgt spid="48"/>
                                            </p:tgtEl>
                                            <p:attrNameLst>
                                              <p:attrName>ppt_h</p:attrName>
                                            </p:attrNameLst>
                                          </p:cBhvr>
                                          <p:tavLst>
                                            <p:tav tm="0">
                                              <p:val>
                                                <p:fltVal val="0"/>
                                              </p:val>
                                            </p:tav>
                                            <p:tav tm="100000">
                                              <p:val>
                                                <p:strVal val="#ppt_h"/>
                                              </p:val>
                                            </p:tav>
                                          </p:tavLst>
                                        </p:anim>
                                        <p:animEffect transition="in" filter="fade">
                                          <p:cBhvr>
                                            <p:cTn id="167" dur="2000"/>
                                            <p:tgtEl>
                                              <p:spTgt spid="48"/>
                                            </p:tgtEl>
                                          </p:cBhvr>
                                        </p:animEffect>
                                      </p:childTnLst>
                                    </p:cTn>
                                  </p:par>
                                  <p:par>
                                    <p:cTn id="168" presetID="6" presetClass="emph" presetSubtype="0" repeatCount="indefinite" fill="hold" grpId="1" nodeType="withEffect" p14:presetBounceEnd="50000">
                                      <p:stCondLst>
                                        <p:cond delay="0"/>
                                      </p:stCondLst>
                                      <p:childTnLst>
                                        <p:animScale p14:bounceEnd="50000">
                                          <p:cBhvr>
                                            <p:cTn id="169" dur="2000" fill="hold"/>
                                            <p:tgtEl>
                                              <p:spTgt spid="47"/>
                                            </p:tgtEl>
                                          </p:cBhvr>
                                          <p:by x="150000" y="150000"/>
                                        </p:animScale>
                                      </p:childTnLst>
                                    </p:cTn>
                                  </p:par>
                                  <p:par>
                                    <p:cTn id="170" presetID="6" presetClass="emph" presetSubtype="0" repeatCount="indefinite" fill="hold" grpId="1" nodeType="withEffect" p14:presetBounceEnd="50000">
                                      <p:stCondLst>
                                        <p:cond delay="0"/>
                                      </p:stCondLst>
                                      <p:childTnLst>
                                        <p:animScale p14:bounceEnd="50000">
                                          <p:cBhvr>
                                            <p:cTn id="171" dur="2000" fill="hold"/>
                                            <p:tgtEl>
                                              <p:spTgt spid="48"/>
                                            </p:tgtEl>
                                          </p:cBhvr>
                                          <p:by x="150000" y="150000"/>
                                        </p:animScale>
                                      </p:childTnLst>
                                    </p:cTn>
                                  </p:par>
                                  <p:par>
                                    <p:cTn id="172" presetID="53" presetClass="entr" presetSubtype="16" fill="hold" grpId="0" nodeType="withEffect">
                                      <p:stCondLst>
                                        <p:cond delay="1000"/>
                                      </p:stCondLst>
                                      <p:childTnLst>
                                        <p:set>
                                          <p:cBhvr>
                                            <p:cTn id="173" dur="1" fill="hold">
                                              <p:stCondLst>
                                                <p:cond delay="0"/>
                                              </p:stCondLst>
                                            </p:cTn>
                                            <p:tgtEl>
                                              <p:spTgt spid="49"/>
                                            </p:tgtEl>
                                            <p:attrNameLst>
                                              <p:attrName>style.visibility</p:attrName>
                                            </p:attrNameLst>
                                          </p:cBhvr>
                                          <p:to>
                                            <p:strVal val="visible"/>
                                          </p:to>
                                        </p:set>
                                        <p:anim calcmode="lin" valueType="num">
                                          <p:cBhvr>
                                            <p:cTn id="174" dur="500" fill="hold"/>
                                            <p:tgtEl>
                                              <p:spTgt spid="49"/>
                                            </p:tgtEl>
                                            <p:attrNameLst>
                                              <p:attrName>ppt_w</p:attrName>
                                            </p:attrNameLst>
                                          </p:cBhvr>
                                          <p:tavLst>
                                            <p:tav tm="0">
                                              <p:val>
                                                <p:fltVal val="0"/>
                                              </p:val>
                                            </p:tav>
                                            <p:tav tm="100000">
                                              <p:val>
                                                <p:strVal val="#ppt_w"/>
                                              </p:val>
                                            </p:tav>
                                          </p:tavLst>
                                        </p:anim>
                                        <p:anim calcmode="lin" valueType="num">
                                          <p:cBhvr>
                                            <p:cTn id="175" dur="500" fill="hold"/>
                                            <p:tgtEl>
                                              <p:spTgt spid="49"/>
                                            </p:tgtEl>
                                            <p:attrNameLst>
                                              <p:attrName>ppt_h</p:attrName>
                                            </p:attrNameLst>
                                          </p:cBhvr>
                                          <p:tavLst>
                                            <p:tav tm="0">
                                              <p:val>
                                                <p:fltVal val="0"/>
                                              </p:val>
                                            </p:tav>
                                            <p:tav tm="100000">
                                              <p:val>
                                                <p:strVal val="#ppt_h"/>
                                              </p:val>
                                            </p:tav>
                                          </p:tavLst>
                                        </p:anim>
                                        <p:animEffect transition="in" filter="fade">
                                          <p:cBhvr>
                                            <p:cTn id="176" dur="500"/>
                                            <p:tgtEl>
                                              <p:spTgt spid="49"/>
                                            </p:tgtEl>
                                          </p:cBhvr>
                                        </p:animEffect>
                                      </p:childTnLst>
                                    </p:cTn>
                                  </p:par>
                                  <p:par>
                                    <p:cTn id="177" presetID="53" presetClass="entr" presetSubtype="16" fill="hold" grpId="0" nodeType="withEffect">
                                      <p:stCondLst>
                                        <p:cond delay="1000"/>
                                      </p:stCondLst>
                                      <p:childTnLst>
                                        <p:set>
                                          <p:cBhvr>
                                            <p:cTn id="178" dur="1" fill="hold">
                                              <p:stCondLst>
                                                <p:cond delay="0"/>
                                              </p:stCondLst>
                                            </p:cTn>
                                            <p:tgtEl>
                                              <p:spTgt spid="50"/>
                                            </p:tgtEl>
                                            <p:attrNameLst>
                                              <p:attrName>style.visibility</p:attrName>
                                            </p:attrNameLst>
                                          </p:cBhvr>
                                          <p:to>
                                            <p:strVal val="visible"/>
                                          </p:to>
                                        </p:set>
                                        <p:anim calcmode="lin" valueType="num">
                                          <p:cBhvr>
                                            <p:cTn id="179" dur="500" fill="hold"/>
                                            <p:tgtEl>
                                              <p:spTgt spid="50"/>
                                            </p:tgtEl>
                                            <p:attrNameLst>
                                              <p:attrName>ppt_w</p:attrName>
                                            </p:attrNameLst>
                                          </p:cBhvr>
                                          <p:tavLst>
                                            <p:tav tm="0">
                                              <p:val>
                                                <p:fltVal val="0"/>
                                              </p:val>
                                            </p:tav>
                                            <p:tav tm="100000">
                                              <p:val>
                                                <p:strVal val="#ppt_w"/>
                                              </p:val>
                                            </p:tav>
                                          </p:tavLst>
                                        </p:anim>
                                        <p:anim calcmode="lin" valueType="num">
                                          <p:cBhvr>
                                            <p:cTn id="180" dur="500" fill="hold"/>
                                            <p:tgtEl>
                                              <p:spTgt spid="50"/>
                                            </p:tgtEl>
                                            <p:attrNameLst>
                                              <p:attrName>ppt_h</p:attrName>
                                            </p:attrNameLst>
                                          </p:cBhvr>
                                          <p:tavLst>
                                            <p:tav tm="0">
                                              <p:val>
                                                <p:fltVal val="0"/>
                                              </p:val>
                                            </p:tav>
                                            <p:tav tm="100000">
                                              <p:val>
                                                <p:strVal val="#ppt_h"/>
                                              </p:val>
                                            </p:tav>
                                          </p:tavLst>
                                        </p:anim>
                                        <p:animEffect transition="in" filter="fade">
                                          <p:cBhvr>
                                            <p:cTn id="181" dur="500"/>
                                            <p:tgtEl>
                                              <p:spTgt spid="50"/>
                                            </p:tgtEl>
                                          </p:cBhvr>
                                        </p:animEffect>
                                      </p:childTnLst>
                                    </p:cTn>
                                  </p:par>
                                  <p:par>
                                    <p:cTn id="182" presetID="53" presetClass="entr" presetSubtype="16" fill="hold" nodeType="withEffect">
                                      <p:stCondLst>
                                        <p:cond delay="1000"/>
                                      </p:stCondLst>
                                      <p:childTnLst>
                                        <p:set>
                                          <p:cBhvr>
                                            <p:cTn id="183" dur="1" fill="hold">
                                              <p:stCondLst>
                                                <p:cond delay="0"/>
                                              </p:stCondLst>
                                            </p:cTn>
                                            <p:tgtEl>
                                              <p:spTgt spid="52"/>
                                            </p:tgtEl>
                                            <p:attrNameLst>
                                              <p:attrName>style.visibility</p:attrName>
                                            </p:attrNameLst>
                                          </p:cBhvr>
                                          <p:to>
                                            <p:strVal val="visible"/>
                                          </p:to>
                                        </p:set>
                                        <p:anim calcmode="lin" valueType="num">
                                          <p:cBhvr>
                                            <p:cTn id="184" dur="500" fill="hold"/>
                                            <p:tgtEl>
                                              <p:spTgt spid="52"/>
                                            </p:tgtEl>
                                            <p:attrNameLst>
                                              <p:attrName>ppt_w</p:attrName>
                                            </p:attrNameLst>
                                          </p:cBhvr>
                                          <p:tavLst>
                                            <p:tav tm="0">
                                              <p:val>
                                                <p:fltVal val="0"/>
                                              </p:val>
                                            </p:tav>
                                            <p:tav tm="100000">
                                              <p:val>
                                                <p:strVal val="#ppt_w"/>
                                              </p:val>
                                            </p:tav>
                                          </p:tavLst>
                                        </p:anim>
                                        <p:anim calcmode="lin" valueType="num">
                                          <p:cBhvr>
                                            <p:cTn id="185" dur="500" fill="hold"/>
                                            <p:tgtEl>
                                              <p:spTgt spid="52"/>
                                            </p:tgtEl>
                                            <p:attrNameLst>
                                              <p:attrName>ppt_h</p:attrName>
                                            </p:attrNameLst>
                                          </p:cBhvr>
                                          <p:tavLst>
                                            <p:tav tm="0">
                                              <p:val>
                                                <p:fltVal val="0"/>
                                              </p:val>
                                            </p:tav>
                                            <p:tav tm="100000">
                                              <p:val>
                                                <p:strVal val="#ppt_h"/>
                                              </p:val>
                                            </p:tav>
                                          </p:tavLst>
                                        </p:anim>
                                        <p:animEffect transition="in" filter="fade">
                                          <p:cBhvr>
                                            <p:cTn id="186" dur="500"/>
                                            <p:tgtEl>
                                              <p:spTgt spid="52"/>
                                            </p:tgtEl>
                                          </p:cBhvr>
                                        </p:animEffect>
                                      </p:childTnLst>
                                    </p:cTn>
                                  </p:par>
                                  <p:par>
                                    <p:cTn id="187" presetID="32" presetClass="emph" presetSubtype="0" fill="hold" nodeType="withEffect">
                                      <p:stCondLst>
                                        <p:cond delay="1000"/>
                                      </p:stCondLst>
                                      <p:childTnLst>
                                        <p:animRot by="120000">
                                          <p:cBhvr>
                                            <p:cTn id="188" dur="100" fill="hold">
                                              <p:stCondLst>
                                                <p:cond delay="0"/>
                                              </p:stCondLst>
                                            </p:cTn>
                                            <p:tgtEl>
                                              <p:spTgt spid="52"/>
                                            </p:tgtEl>
                                            <p:attrNameLst>
                                              <p:attrName>r</p:attrName>
                                            </p:attrNameLst>
                                          </p:cBhvr>
                                        </p:animRot>
                                        <p:animRot by="-240000">
                                          <p:cBhvr>
                                            <p:cTn id="189" dur="200" fill="hold">
                                              <p:stCondLst>
                                                <p:cond delay="200"/>
                                              </p:stCondLst>
                                            </p:cTn>
                                            <p:tgtEl>
                                              <p:spTgt spid="52"/>
                                            </p:tgtEl>
                                            <p:attrNameLst>
                                              <p:attrName>r</p:attrName>
                                            </p:attrNameLst>
                                          </p:cBhvr>
                                        </p:animRot>
                                        <p:animRot by="240000">
                                          <p:cBhvr>
                                            <p:cTn id="190" dur="200" fill="hold">
                                              <p:stCondLst>
                                                <p:cond delay="400"/>
                                              </p:stCondLst>
                                            </p:cTn>
                                            <p:tgtEl>
                                              <p:spTgt spid="52"/>
                                            </p:tgtEl>
                                            <p:attrNameLst>
                                              <p:attrName>r</p:attrName>
                                            </p:attrNameLst>
                                          </p:cBhvr>
                                        </p:animRot>
                                        <p:animRot by="-240000">
                                          <p:cBhvr>
                                            <p:cTn id="191" dur="200" fill="hold">
                                              <p:stCondLst>
                                                <p:cond delay="600"/>
                                              </p:stCondLst>
                                            </p:cTn>
                                            <p:tgtEl>
                                              <p:spTgt spid="52"/>
                                            </p:tgtEl>
                                            <p:attrNameLst>
                                              <p:attrName>r</p:attrName>
                                            </p:attrNameLst>
                                          </p:cBhvr>
                                        </p:animRot>
                                        <p:animRot by="120000">
                                          <p:cBhvr>
                                            <p:cTn id="192" dur="200" fill="hold">
                                              <p:stCondLst>
                                                <p:cond delay="800"/>
                                              </p:stCondLst>
                                            </p:cTn>
                                            <p:tgtEl>
                                              <p:spTgt spid="52"/>
                                            </p:tgtEl>
                                            <p:attrNameLst>
                                              <p:attrName>r</p:attrName>
                                            </p:attrNameLst>
                                          </p:cBhvr>
                                        </p:animRot>
                                      </p:childTnLst>
                                    </p:cTn>
                                  </p:par>
                                  <p:par>
                                    <p:cTn id="193" presetID="1" presetClass="path" presetSubtype="0" accel="50000" decel="50000" fill="hold" nodeType="withEffect">
                                      <p:stCondLst>
                                        <p:cond delay="1000"/>
                                      </p:stCondLst>
                                      <p:childTnLst>
                                        <p:animMotion origin="layout" path="M 6.25E-7 -1.85185E-6 C 0.15625 -1.85185E-6 0.28307 0.26389 0.28307 0.58889 C 0.28307 0.91412 0.15625 1.17871 6.25E-7 1.17871 C -0.15651 1.17871 -0.28307 0.91412 -0.28307 0.58889 C -0.28307 0.26389 -0.15651 -1.85185E-6 6.25E-7 -1.85185E-6 Z " pathEditMode="relative" rAng="0" ptsTypes="AAAAA">
                                          <p:cBhvr>
                                            <p:cTn id="194" dur="4000" fill="hold"/>
                                            <p:tgtEl>
                                              <p:spTgt spid="30"/>
                                            </p:tgtEl>
                                            <p:attrNameLst>
                                              <p:attrName>ppt_x</p:attrName>
                                              <p:attrName>ppt_y</p:attrName>
                                            </p:attrNameLst>
                                          </p:cBhvr>
                                          <p:rCtr x="0" y="5893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7" grpId="0" animBg="1"/>
          <p:bldP spid="27" grpId="1" animBg="1"/>
          <p:bldP spid="28" grpId="0" animBg="1"/>
          <p:bldP spid="28" grpId="1" animBg="1"/>
          <p:bldP spid="26" grpId="0" animBg="1"/>
          <p:bldP spid="26" grpId="1" animBg="1"/>
          <p:bldP spid="17" grpId="0" animBg="1"/>
          <p:bldP spid="18" grpId="0" animBg="1"/>
          <p:bldP spid="19" grpId="0" animBg="1"/>
          <p:bldP spid="20" grpId="0" animBg="1"/>
          <p:bldP spid="21" grpId="0" animBg="1"/>
          <p:bldP spid="22" grpId="0" animBg="1"/>
          <p:bldP spid="23" grpId="0" animBg="1"/>
          <p:bldP spid="24" grpId="0" animBg="1"/>
          <p:bldP spid="25" grpId="0" animBg="1"/>
          <p:bldP spid="31" grpId="0" animBg="1"/>
          <p:bldP spid="31" grpId="1" animBg="1"/>
          <p:bldP spid="32" grpId="0" animBg="1"/>
          <p:bldP spid="32" grpId="1" animBg="1"/>
          <p:bldP spid="33" grpId="0" animBg="1"/>
          <p:bldP spid="33" grpId="1" animBg="1"/>
          <p:bldP spid="33" grpId="2" animBg="1"/>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P spid="45" grpId="0" animBg="1"/>
          <p:bldP spid="45" grpId="1" animBg="1"/>
          <p:bldP spid="46" grpId="0" animBg="1"/>
          <p:bldP spid="46" grpId="1" animBg="1"/>
          <p:bldP spid="47" grpId="0" animBg="1"/>
          <p:bldP spid="47" grpId="1" animBg="1"/>
          <p:bldP spid="48" grpId="0" animBg="1"/>
          <p:bldP spid="48" grpId="1" animBg="1"/>
          <p:bldP spid="49" grpId="0"/>
          <p:bldP spid="5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2000" fill="hold"/>
                                            <p:tgtEl>
                                              <p:spTgt spid="11"/>
                                            </p:tgtEl>
                                            <p:attrNameLst>
                                              <p:attrName>ppt_w</p:attrName>
                                            </p:attrNameLst>
                                          </p:cBhvr>
                                          <p:tavLst>
                                            <p:tav tm="0">
                                              <p:val>
                                                <p:fltVal val="0"/>
                                              </p:val>
                                            </p:tav>
                                            <p:tav tm="100000">
                                              <p:val>
                                                <p:strVal val="#ppt_w"/>
                                              </p:val>
                                            </p:tav>
                                          </p:tavLst>
                                        </p:anim>
                                        <p:anim calcmode="lin" valueType="num">
                                          <p:cBhvr>
                                            <p:cTn id="13" dur="2000" fill="hold"/>
                                            <p:tgtEl>
                                              <p:spTgt spid="11"/>
                                            </p:tgtEl>
                                            <p:attrNameLst>
                                              <p:attrName>ppt_h</p:attrName>
                                            </p:attrNameLst>
                                          </p:cBhvr>
                                          <p:tavLst>
                                            <p:tav tm="0">
                                              <p:val>
                                                <p:fltVal val="0"/>
                                              </p:val>
                                            </p:tav>
                                            <p:tav tm="100000">
                                              <p:val>
                                                <p:strVal val="#ppt_h"/>
                                              </p:val>
                                            </p:tav>
                                          </p:tavLst>
                                        </p:anim>
                                        <p:animEffect transition="in" filter="fade">
                                          <p:cBhvr>
                                            <p:cTn id="14" dur="2000"/>
                                            <p:tgtEl>
                                              <p:spTgt spid="11"/>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2000" fill="hold"/>
                                            <p:tgtEl>
                                              <p:spTgt spid="5"/>
                                            </p:tgtEl>
                                            <p:attrNameLst>
                                              <p:attrName>ppt_w</p:attrName>
                                            </p:attrNameLst>
                                          </p:cBhvr>
                                          <p:tavLst>
                                            <p:tav tm="0">
                                              <p:val>
                                                <p:fltVal val="0"/>
                                              </p:val>
                                            </p:tav>
                                            <p:tav tm="100000">
                                              <p:val>
                                                <p:strVal val="#ppt_w"/>
                                              </p:val>
                                            </p:tav>
                                          </p:tavLst>
                                        </p:anim>
                                        <p:anim calcmode="lin" valueType="num">
                                          <p:cBhvr>
                                            <p:cTn id="18" dur="2000" fill="hold"/>
                                            <p:tgtEl>
                                              <p:spTgt spid="5"/>
                                            </p:tgtEl>
                                            <p:attrNameLst>
                                              <p:attrName>ppt_h</p:attrName>
                                            </p:attrNameLst>
                                          </p:cBhvr>
                                          <p:tavLst>
                                            <p:tav tm="0">
                                              <p:val>
                                                <p:fltVal val="0"/>
                                              </p:val>
                                            </p:tav>
                                            <p:tav tm="100000">
                                              <p:val>
                                                <p:strVal val="#ppt_h"/>
                                              </p:val>
                                            </p:tav>
                                          </p:tavLst>
                                        </p:anim>
                                        <p:animEffect transition="in" filter="fade">
                                          <p:cBhvr>
                                            <p:cTn id="19" dur="2000"/>
                                            <p:tgtEl>
                                              <p:spTgt spid="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2000" fill="hold"/>
                                            <p:tgtEl>
                                              <p:spTgt spid="17"/>
                                            </p:tgtEl>
                                            <p:attrNameLst>
                                              <p:attrName>ppt_w</p:attrName>
                                            </p:attrNameLst>
                                          </p:cBhvr>
                                          <p:tavLst>
                                            <p:tav tm="0">
                                              <p:val>
                                                <p:fltVal val="0"/>
                                              </p:val>
                                            </p:tav>
                                            <p:tav tm="100000">
                                              <p:val>
                                                <p:strVal val="#ppt_w"/>
                                              </p:val>
                                            </p:tav>
                                          </p:tavLst>
                                        </p:anim>
                                        <p:anim calcmode="lin" valueType="num">
                                          <p:cBhvr>
                                            <p:cTn id="23" dur="2000" fill="hold"/>
                                            <p:tgtEl>
                                              <p:spTgt spid="17"/>
                                            </p:tgtEl>
                                            <p:attrNameLst>
                                              <p:attrName>ppt_h</p:attrName>
                                            </p:attrNameLst>
                                          </p:cBhvr>
                                          <p:tavLst>
                                            <p:tav tm="0">
                                              <p:val>
                                                <p:fltVal val="0"/>
                                              </p:val>
                                            </p:tav>
                                            <p:tav tm="100000">
                                              <p:val>
                                                <p:strVal val="#ppt_h"/>
                                              </p:val>
                                            </p:tav>
                                          </p:tavLst>
                                        </p:anim>
                                        <p:animEffect transition="in" filter="fade">
                                          <p:cBhvr>
                                            <p:cTn id="24" dur="2000"/>
                                            <p:tgtEl>
                                              <p:spTgt spid="17"/>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2000" fill="hold"/>
                                            <p:tgtEl>
                                              <p:spTgt spid="24"/>
                                            </p:tgtEl>
                                            <p:attrNameLst>
                                              <p:attrName>ppt_w</p:attrName>
                                            </p:attrNameLst>
                                          </p:cBhvr>
                                          <p:tavLst>
                                            <p:tav tm="0">
                                              <p:val>
                                                <p:fltVal val="0"/>
                                              </p:val>
                                            </p:tav>
                                            <p:tav tm="100000">
                                              <p:val>
                                                <p:strVal val="#ppt_w"/>
                                              </p:val>
                                            </p:tav>
                                          </p:tavLst>
                                        </p:anim>
                                        <p:anim calcmode="lin" valueType="num">
                                          <p:cBhvr>
                                            <p:cTn id="28" dur="2000" fill="hold"/>
                                            <p:tgtEl>
                                              <p:spTgt spid="24"/>
                                            </p:tgtEl>
                                            <p:attrNameLst>
                                              <p:attrName>ppt_h</p:attrName>
                                            </p:attrNameLst>
                                          </p:cBhvr>
                                          <p:tavLst>
                                            <p:tav tm="0">
                                              <p:val>
                                                <p:fltVal val="0"/>
                                              </p:val>
                                            </p:tav>
                                            <p:tav tm="100000">
                                              <p:val>
                                                <p:strVal val="#ppt_h"/>
                                              </p:val>
                                            </p:tav>
                                          </p:tavLst>
                                        </p:anim>
                                        <p:animEffect transition="in" filter="fade">
                                          <p:cBhvr>
                                            <p:cTn id="29" dur="2000"/>
                                            <p:tgtEl>
                                              <p:spTgt spid="24"/>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p:cTn id="32" dur="2000" fill="hold"/>
                                            <p:tgtEl>
                                              <p:spTgt spid="21"/>
                                            </p:tgtEl>
                                            <p:attrNameLst>
                                              <p:attrName>ppt_w</p:attrName>
                                            </p:attrNameLst>
                                          </p:cBhvr>
                                          <p:tavLst>
                                            <p:tav tm="0">
                                              <p:val>
                                                <p:fltVal val="0"/>
                                              </p:val>
                                            </p:tav>
                                            <p:tav tm="100000">
                                              <p:val>
                                                <p:strVal val="#ppt_w"/>
                                              </p:val>
                                            </p:tav>
                                          </p:tavLst>
                                        </p:anim>
                                        <p:anim calcmode="lin" valueType="num">
                                          <p:cBhvr>
                                            <p:cTn id="33" dur="2000" fill="hold"/>
                                            <p:tgtEl>
                                              <p:spTgt spid="21"/>
                                            </p:tgtEl>
                                            <p:attrNameLst>
                                              <p:attrName>ppt_h</p:attrName>
                                            </p:attrNameLst>
                                          </p:cBhvr>
                                          <p:tavLst>
                                            <p:tav tm="0">
                                              <p:val>
                                                <p:fltVal val="0"/>
                                              </p:val>
                                            </p:tav>
                                            <p:tav tm="100000">
                                              <p:val>
                                                <p:strVal val="#ppt_h"/>
                                              </p:val>
                                            </p:tav>
                                          </p:tavLst>
                                        </p:anim>
                                        <p:animEffect transition="in" filter="fade">
                                          <p:cBhvr>
                                            <p:cTn id="34" dur="2000"/>
                                            <p:tgtEl>
                                              <p:spTgt spid="21"/>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p:cTn id="37" dur="2000" fill="hold"/>
                                            <p:tgtEl>
                                              <p:spTgt spid="18"/>
                                            </p:tgtEl>
                                            <p:attrNameLst>
                                              <p:attrName>ppt_w</p:attrName>
                                            </p:attrNameLst>
                                          </p:cBhvr>
                                          <p:tavLst>
                                            <p:tav tm="0">
                                              <p:val>
                                                <p:fltVal val="0"/>
                                              </p:val>
                                            </p:tav>
                                            <p:tav tm="100000">
                                              <p:val>
                                                <p:strVal val="#ppt_w"/>
                                              </p:val>
                                            </p:tav>
                                          </p:tavLst>
                                        </p:anim>
                                        <p:anim calcmode="lin" valueType="num">
                                          <p:cBhvr>
                                            <p:cTn id="38" dur="2000" fill="hold"/>
                                            <p:tgtEl>
                                              <p:spTgt spid="18"/>
                                            </p:tgtEl>
                                            <p:attrNameLst>
                                              <p:attrName>ppt_h</p:attrName>
                                            </p:attrNameLst>
                                          </p:cBhvr>
                                          <p:tavLst>
                                            <p:tav tm="0">
                                              <p:val>
                                                <p:fltVal val="0"/>
                                              </p:val>
                                            </p:tav>
                                            <p:tav tm="100000">
                                              <p:val>
                                                <p:strVal val="#ppt_h"/>
                                              </p:val>
                                            </p:tav>
                                          </p:tavLst>
                                        </p:anim>
                                        <p:animEffect transition="in" filter="fade">
                                          <p:cBhvr>
                                            <p:cTn id="39" dur="2000"/>
                                            <p:tgtEl>
                                              <p:spTgt spid="18"/>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 calcmode="lin" valueType="num">
                                          <p:cBhvr>
                                            <p:cTn id="42" dur="2000" fill="hold"/>
                                            <p:tgtEl>
                                              <p:spTgt spid="25"/>
                                            </p:tgtEl>
                                            <p:attrNameLst>
                                              <p:attrName>ppt_w</p:attrName>
                                            </p:attrNameLst>
                                          </p:cBhvr>
                                          <p:tavLst>
                                            <p:tav tm="0">
                                              <p:val>
                                                <p:fltVal val="0"/>
                                              </p:val>
                                            </p:tav>
                                            <p:tav tm="100000">
                                              <p:val>
                                                <p:strVal val="#ppt_w"/>
                                              </p:val>
                                            </p:tav>
                                          </p:tavLst>
                                        </p:anim>
                                        <p:anim calcmode="lin" valueType="num">
                                          <p:cBhvr>
                                            <p:cTn id="43" dur="2000" fill="hold"/>
                                            <p:tgtEl>
                                              <p:spTgt spid="25"/>
                                            </p:tgtEl>
                                            <p:attrNameLst>
                                              <p:attrName>ppt_h</p:attrName>
                                            </p:attrNameLst>
                                          </p:cBhvr>
                                          <p:tavLst>
                                            <p:tav tm="0">
                                              <p:val>
                                                <p:fltVal val="0"/>
                                              </p:val>
                                            </p:tav>
                                            <p:tav tm="100000">
                                              <p:val>
                                                <p:strVal val="#ppt_h"/>
                                              </p:val>
                                            </p:tav>
                                          </p:tavLst>
                                        </p:anim>
                                        <p:animEffect transition="in" filter="fade">
                                          <p:cBhvr>
                                            <p:cTn id="44" dur="2000"/>
                                            <p:tgtEl>
                                              <p:spTgt spid="25"/>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p:cTn id="47" dur="2000" fill="hold"/>
                                            <p:tgtEl>
                                              <p:spTgt spid="19"/>
                                            </p:tgtEl>
                                            <p:attrNameLst>
                                              <p:attrName>ppt_w</p:attrName>
                                            </p:attrNameLst>
                                          </p:cBhvr>
                                          <p:tavLst>
                                            <p:tav tm="0">
                                              <p:val>
                                                <p:fltVal val="0"/>
                                              </p:val>
                                            </p:tav>
                                            <p:tav tm="100000">
                                              <p:val>
                                                <p:strVal val="#ppt_w"/>
                                              </p:val>
                                            </p:tav>
                                          </p:tavLst>
                                        </p:anim>
                                        <p:anim calcmode="lin" valueType="num">
                                          <p:cBhvr>
                                            <p:cTn id="48" dur="2000" fill="hold"/>
                                            <p:tgtEl>
                                              <p:spTgt spid="19"/>
                                            </p:tgtEl>
                                            <p:attrNameLst>
                                              <p:attrName>ppt_h</p:attrName>
                                            </p:attrNameLst>
                                          </p:cBhvr>
                                          <p:tavLst>
                                            <p:tav tm="0">
                                              <p:val>
                                                <p:fltVal val="0"/>
                                              </p:val>
                                            </p:tav>
                                            <p:tav tm="100000">
                                              <p:val>
                                                <p:strVal val="#ppt_h"/>
                                              </p:val>
                                            </p:tav>
                                          </p:tavLst>
                                        </p:anim>
                                        <p:animEffect transition="in" filter="fade">
                                          <p:cBhvr>
                                            <p:cTn id="49" dur="2000"/>
                                            <p:tgtEl>
                                              <p:spTgt spid="19"/>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 calcmode="lin" valueType="num">
                                          <p:cBhvr>
                                            <p:cTn id="52" dur="2000" fill="hold"/>
                                            <p:tgtEl>
                                              <p:spTgt spid="23"/>
                                            </p:tgtEl>
                                            <p:attrNameLst>
                                              <p:attrName>ppt_w</p:attrName>
                                            </p:attrNameLst>
                                          </p:cBhvr>
                                          <p:tavLst>
                                            <p:tav tm="0">
                                              <p:val>
                                                <p:fltVal val="0"/>
                                              </p:val>
                                            </p:tav>
                                            <p:tav tm="100000">
                                              <p:val>
                                                <p:strVal val="#ppt_w"/>
                                              </p:val>
                                            </p:tav>
                                          </p:tavLst>
                                        </p:anim>
                                        <p:anim calcmode="lin" valueType="num">
                                          <p:cBhvr>
                                            <p:cTn id="53" dur="2000" fill="hold"/>
                                            <p:tgtEl>
                                              <p:spTgt spid="23"/>
                                            </p:tgtEl>
                                            <p:attrNameLst>
                                              <p:attrName>ppt_h</p:attrName>
                                            </p:attrNameLst>
                                          </p:cBhvr>
                                          <p:tavLst>
                                            <p:tav tm="0">
                                              <p:val>
                                                <p:fltVal val="0"/>
                                              </p:val>
                                            </p:tav>
                                            <p:tav tm="100000">
                                              <p:val>
                                                <p:strVal val="#ppt_h"/>
                                              </p:val>
                                            </p:tav>
                                          </p:tavLst>
                                        </p:anim>
                                        <p:animEffect transition="in" filter="fade">
                                          <p:cBhvr>
                                            <p:cTn id="54" dur="2000"/>
                                            <p:tgtEl>
                                              <p:spTgt spid="23"/>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20"/>
                                            </p:tgtEl>
                                            <p:attrNameLst>
                                              <p:attrName>style.visibility</p:attrName>
                                            </p:attrNameLst>
                                          </p:cBhvr>
                                          <p:to>
                                            <p:strVal val="visible"/>
                                          </p:to>
                                        </p:set>
                                        <p:anim calcmode="lin" valueType="num">
                                          <p:cBhvr>
                                            <p:cTn id="57" dur="2000" fill="hold"/>
                                            <p:tgtEl>
                                              <p:spTgt spid="20"/>
                                            </p:tgtEl>
                                            <p:attrNameLst>
                                              <p:attrName>ppt_w</p:attrName>
                                            </p:attrNameLst>
                                          </p:cBhvr>
                                          <p:tavLst>
                                            <p:tav tm="0">
                                              <p:val>
                                                <p:fltVal val="0"/>
                                              </p:val>
                                            </p:tav>
                                            <p:tav tm="100000">
                                              <p:val>
                                                <p:strVal val="#ppt_w"/>
                                              </p:val>
                                            </p:tav>
                                          </p:tavLst>
                                        </p:anim>
                                        <p:anim calcmode="lin" valueType="num">
                                          <p:cBhvr>
                                            <p:cTn id="58" dur="2000" fill="hold"/>
                                            <p:tgtEl>
                                              <p:spTgt spid="20"/>
                                            </p:tgtEl>
                                            <p:attrNameLst>
                                              <p:attrName>ppt_h</p:attrName>
                                            </p:attrNameLst>
                                          </p:cBhvr>
                                          <p:tavLst>
                                            <p:tav tm="0">
                                              <p:val>
                                                <p:fltVal val="0"/>
                                              </p:val>
                                            </p:tav>
                                            <p:tav tm="100000">
                                              <p:val>
                                                <p:strVal val="#ppt_h"/>
                                              </p:val>
                                            </p:tav>
                                          </p:tavLst>
                                        </p:anim>
                                        <p:animEffect transition="in" filter="fade">
                                          <p:cBhvr>
                                            <p:cTn id="59" dur="2000"/>
                                            <p:tgtEl>
                                              <p:spTgt spid="20"/>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22"/>
                                            </p:tgtEl>
                                            <p:attrNameLst>
                                              <p:attrName>style.visibility</p:attrName>
                                            </p:attrNameLst>
                                          </p:cBhvr>
                                          <p:to>
                                            <p:strVal val="visible"/>
                                          </p:to>
                                        </p:set>
                                        <p:anim calcmode="lin" valueType="num">
                                          <p:cBhvr>
                                            <p:cTn id="62" dur="2000" fill="hold"/>
                                            <p:tgtEl>
                                              <p:spTgt spid="22"/>
                                            </p:tgtEl>
                                            <p:attrNameLst>
                                              <p:attrName>ppt_w</p:attrName>
                                            </p:attrNameLst>
                                          </p:cBhvr>
                                          <p:tavLst>
                                            <p:tav tm="0">
                                              <p:val>
                                                <p:fltVal val="0"/>
                                              </p:val>
                                            </p:tav>
                                            <p:tav tm="100000">
                                              <p:val>
                                                <p:strVal val="#ppt_w"/>
                                              </p:val>
                                            </p:tav>
                                          </p:tavLst>
                                        </p:anim>
                                        <p:anim calcmode="lin" valueType="num">
                                          <p:cBhvr>
                                            <p:cTn id="63" dur="2000" fill="hold"/>
                                            <p:tgtEl>
                                              <p:spTgt spid="22"/>
                                            </p:tgtEl>
                                            <p:attrNameLst>
                                              <p:attrName>ppt_h</p:attrName>
                                            </p:attrNameLst>
                                          </p:cBhvr>
                                          <p:tavLst>
                                            <p:tav tm="0">
                                              <p:val>
                                                <p:fltVal val="0"/>
                                              </p:val>
                                            </p:tav>
                                            <p:tav tm="100000">
                                              <p:val>
                                                <p:strVal val="#ppt_h"/>
                                              </p:val>
                                            </p:tav>
                                          </p:tavLst>
                                        </p:anim>
                                        <p:animEffect transition="in" filter="fade">
                                          <p:cBhvr>
                                            <p:cTn id="64" dur="2000"/>
                                            <p:tgtEl>
                                              <p:spTgt spid="22"/>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27"/>
                                            </p:tgtEl>
                                            <p:attrNameLst>
                                              <p:attrName>style.visibility</p:attrName>
                                            </p:attrNameLst>
                                          </p:cBhvr>
                                          <p:to>
                                            <p:strVal val="visible"/>
                                          </p:to>
                                        </p:set>
                                        <p:anim calcmode="lin" valueType="num">
                                          <p:cBhvr>
                                            <p:cTn id="67" dur="2000" fill="hold"/>
                                            <p:tgtEl>
                                              <p:spTgt spid="27"/>
                                            </p:tgtEl>
                                            <p:attrNameLst>
                                              <p:attrName>ppt_w</p:attrName>
                                            </p:attrNameLst>
                                          </p:cBhvr>
                                          <p:tavLst>
                                            <p:tav tm="0">
                                              <p:val>
                                                <p:fltVal val="0"/>
                                              </p:val>
                                            </p:tav>
                                            <p:tav tm="100000">
                                              <p:val>
                                                <p:strVal val="#ppt_w"/>
                                              </p:val>
                                            </p:tav>
                                          </p:tavLst>
                                        </p:anim>
                                        <p:anim calcmode="lin" valueType="num">
                                          <p:cBhvr>
                                            <p:cTn id="68" dur="2000" fill="hold"/>
                                            <p:tgtEl>
                                              <p:spTgt spid="27"/>
                                            </p:tgtEl>
                                            <p:attrNameLst>
                                              <p:attrName>ppt_h</p:attrName>
                                            </p:attrNameLst>
                                          </p:cBhvr>
                                          <p:tavLst>
                                            <p:tav tm="0">
                                              <p:val>
                                                <p:fltVal val="0"/>
                                              </p:val>
                                            </p:tav>
                                            <p:tav tm="100000">
                                              <p:val>
                                                <p:strVal val="#ppt_h"/>
                                              </p:val>
                                            </p:tav>
                                          </p:tavLst>
                                        </p:anim>
                                        <p:animEffect transition="in" filter="fade">
                                          <p:cBhvr>
                                            <p:cTn id="69" dur="2000"/>
                                            <p:tgtEl>
                                              <p:spTgt spid="27"/>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28"/>
                                            </p:tgtEl>
                                            <p:attrNameLst>
                                              <p:attrName>style.visibility</p:attrName>
                                            </p:attrNameLst>
                                          </p:cBhvr>
                                          <p:to>
                                            <p:strVal val="visible"/>
                                          </p:to>
                                        </p:set>
                                        <p:anim calcmode="lin" valueType="num">
                                          <p:cBhvr>
                                            <p:cTn id="72" dur="2000" fill="hold"/>
                                            <p:tgtEl>
                                              <p:spTgt spid="28"/>
                                            </p:tgtEl>
                                            <p:attrNameLst>
                                              <p:attrName>ppt_w</p:attrName>
                                            </p:attrNameLst>
                                          </p:cBhvr>
                                          <p:tavLst>
                                            <p:tav tm="0">
                                              <p:val>
                                                <p:fltVal val="0"/>
                                              </p:val>
                                            </p:tav>
                                            <p:tav tm="100000">
                                              <p:val>
                                                <p:strVal val="#ppt_w"/>
                                              </p:val>
                                            </p:tav>
                                          </p:tavLst>
                                        </p:anim>
                                        <p:anim calcmode="lin" valueType="num">
                                          <p:cBhvr>
                                            <p:cTn id="73" dur="2000" fill="hold"/>
                                            <p:tgtEl>
                                              <p:spTgt spid="28"/>
                                            </p:tgtEl>
                                            <p:attrNameLst>
                                              <p:attrName>ppt_h</p:attrName>
                                            </p:attrNameLst>
                                          </p:cBhvr>
                                          <p:tavLst>
                                            <p:tav tm="0">
                                              <p:val>
                                                <p:fltVal val="0"/>
                                              </p:val>
                                            </p:tav>
                                            <p:tav tm="100000">
                                              <p:val>
                                                <p:strVal val="#ppt_h"/>
                                              </p:val>
                                            </p:tav>
                                          </p:tavLst>
                                        </p:anim>
                                        <p:animEffect transition="in" filter="fade">
                                          <p:cBhvr>
                                            <p:cTn id="74" dur="2000"/>
                                            <p:tgtEl>
                                              <p:spTgt spid="28"/>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26"/>
                                            </p:tgtEl>
                                            <p:attrNameLst>
                                              <p:attrName>style.visibility</p:attrName>
                                            </p:attrNameLst>
                                          </p:cBhvr>
                                          <p:to>
                                            <p:strVal val="visible"/>
                                          </p:to>
                                        </p:set>
                                        <p:anim calcmode="lin" valueType="num">
                                          <p:cBhvr>
                                            <p:cTn id="77" dur="2000" fill="hold"/>
                                            <p:tgtEl>
                                              <p:spTgt spid="26"/>
                                            </p:tgtEl>
                                            <p:attrNameLst>
                                              <p:attrName>ppt_w</p:attrName>
                                            </p:attrNameLst>
                                          </p:cBhvr>
                                          <p:tavLst>
                                            <p:tav tm="0">
                                              <p:val>
                                                <p:fltVal val="0"/>
                                              </p:val>
                                            </p:tav>
                                            <p:tav tm="100000">
                                              <p:val>
                                                <p:strVal val="#ppt_w"/>
                                              </p:val>
                                            </p:tav>
                                          </p:tavLst>
                                        </p:anim>
                                        <p:anim calcmode="lin" valueType="num">
                                          <p:cBhvr>
                                            <p:cTn id="78" dur="2000" fill="hold"/>
                                            <p:tgtEl>
                                              <p:spTgt spid="26"/>
                                            </p:tgtEl>
                                            <p:attrNameLst>
                                              <p:attrName>ppt_h</p:attrName>
                                            </p:attrNameLst>
                                          </p:cBhvr>
                                          <p:tavLst>
                                            <p:tav tm="0">
                                              <p:val>
                                                <p:fltVal val="0"/>
                                              </p:val>
                                            </p:tav>
                                            <p:tav tm="100000">
                                              <p:val>
                                                <p:strVal val="#ppt_h"/>
                                              </p:val>
                                            </p:tav>
                                          </p:tavLst>
                                        </p:anim>
                                        <p:animEffect transition="in" filter="fade">
                                          <p:cBhvr>
                                            <p:cTn id="79" dur="2000"/>
                                            <p:tgtEl>
                                              <p:spTgt spid="26"/>
                                            </p:tgtEl>
                                          </p:cBhvr>
                                        </p:animEffect>
                                      </p:childTnLst>
                                    </p:cTn>
                                  </p:par>
                                  <p:par>
                                    <p:cTn id="80" presetID="53" presetClass="entr" presetSubtype="16" fill="hold" grpId="0" nodeType="withEffect">
                                      <p:stCondLst>
                                        <p:cond delay="0"/>
                                      </p:stCondLst>
                                      <p:childTnLst>
                                        <p:set>
                                          <p:cBhvr>
                                            <p:cTn id="81" dur="1" fill="hold">
                                              <p:stCondLst>
                                                <p:cond delay="0"/>
                                              </p:stCondLst>
                                            </p:cTn>
                                            <p:tgtEl>
                                              <p:spTgt spid="31"/>
                                            </p:tgtEl>
                                            <p:attrNameLst>
                                              <p:attrName>style.visibility</p:attrName>
                                            </p:attrNameLst>
                                          </p:cBhvr>
                                          <p:to>
                                            <p:strVal val="visible"/>
                                          </p:to>
                                        </p:set>
                                        <p:anim calcmode="lin" valueType="num">
                                          <p:cBhvr>
                                            <p:cTn id="82" dur="2000" fill="hold"/>
                                            <p:tgtEl>
                                              <p:spTgt spid="31"/>
                                            </p:tgtEl>
                                            <p:attrNameLst>
                                              <p:attrName>ppt_w</p:attrName>
                                            </p:attrNameLst>
                                          </p:cBhvr>
                                          <p:tavLst>
                                            <p:tav tm="0">
                                              <p:val>
                                                <p:fltVal val="0"/>
                                              </p:val>
                                            </p:tav>
                                            <p:tav tm="100000">
                                              <p:val>
                                                <p:strVal val="#ppt_w"/>
                                              </p:val>
                                            </p:tav>
                                          </p:tavLst>
                                        </p:anim>
                                        <p:anim calcmode="lin" valueType="num">
                                          <p:cBhvr>
                                            <p:cTn id="83" dur="2000" fill="hold"/>
                                            <p:tgtEl>
                                              <p:spTgt spid="31"/>
                                            </p:tgtEl>
                                            <p:attrNameLst>
                                              <p:attrName>ppt_h</p:attrName>
                                            </p:attrNameLst>
                                          </p:cBhvr>
                                          <p:tavLst>
                                            <p:tav tm="0">
                                              <p:val>
                                                <p:fltVal val="0"/>
                                              </p:val>
                                            </p:tav>
                                            <p:tav tm="100000">
                                              <p:val>
                                                <p:strVal val="#ppt_h"/>
                                              </p:val>
                                            </p:tav>
                                          </p:tavLst>
                                        </p:anim>
                                        <p:animEffect transition="in" filter="fade">
                                          <p:cBhvr>
                                            <p:cTn id="84" dur="2000"/>
                                            <p:tgtEl>
                                              <p:spTgt spid="31"/>
                                            </p:tgtEl>
                                          </p:cBhvr>
                                        </p:animEffect>
                                      </p:childTnLst>
                                    </p:cTn>
                                  </p:par>
                                  <p:par>
                                    <p:cTn id="85" presetID="53" presetClass="entr" presetSubtype="16" fill="hold" grpId="0" nodeType="withEffect">
                                      <p:stCondLst>
                                        <p:cond delay="0"/>
                                      </p:stCondLst>
                                      <p:childTnLst>
                                        <p:set>
                                          <p:cBhvr>
                                            <p:cTn id="86" dur="1" fill="hold">
                                              <p:stCondLst>
                                                <p:cond delay="0"/>
                                              </p:stCondLst>
                                            </p:cTn>
                                            <p:tgtEl>
                                              <p:spTgt spid="32"/>
                                            </p:tgtEl>
                                            <p:attrNameLst>
                                              <p:attrName>style.visibility</p:attrName>
                                            </p:attrNameLst>
                                          </p:cBhvr>
                                          <p:to>
                                            <p:strVal val="visible"/>
                                          </p:to>
                                        </p:set>
                                        <p:anim calcmode="lin" valueType="num">
                                          <p:cBhvr>
                                            <p:cTn id="87" dur="2000" fill="hold"/>
                                            <p:tgtEl>
                                              <p:spTgt spid="32"/>
                                            </p:tgtEl>
                                            <p:attrNameLst>
                                              <p:attrName>ppt_w</p:attrName>
                                            </p:attrNameLst>
                                          </p:cBhvr>
                                          <p:tavLst>
                                            <p:tav tm="0">
                                              <p:val>
                                                <p:fltVal val="0"/>
                                              </p:val>
                                            </p:tav>
                                            <p:tav tm="100000">
                                              <p:val>
                                                <p:strVal val="#ppt_w"/>
                                              </p:val>
                                            </p:tav>
                                          </p:tavLst>
                                        </p:anim>
                                        <p:anim calcmode="lin" valueType="num">
                                          <p:cBhvr>
                                            <p:cTn id="88" dur="2000" fill="hold"/>
                                            <p:tgtEl>
                                              <p:spTgt spid="32"/>
                                            </p:tgtEl>
                                            <p:attrNameLst>
                                              <p:attrName>ppt_h</p:attrName>
                                            </p:attrNameLst>
                                          </p:cBhvr>
                                          <p:tavLst>
                                            <p:tav tm="0">
                                              <p:val>
                                                <p:fltVal val="0"/>
                                              </p:val>
                                            </p:tav>
                                            <p:tav tm="100000">
                                              <p:val>
                                                <p:strVal val="#ppt_h"/>
                                              </p:val>
                                            </p:tav>
                                          </p:tavLst>
                                        </p:anim>
                                        <p:animEffect transition="in" filter="fade">
                                          <p:cBhvr>
                                            <p:cTn id="89" dur="2000"/>
                                            <p:tgtEl>
                                              <p:spTgt spid="32"/>
                                            </p:tgtEl>
                                          </p:cBhvr>
                                        </p:animEffect>
                                      </p:childTnLst>
                                    </p:cTn>
                                  </p:par>
                                  <p:par>
                                    <p:cTn id="90" presetID="53" presetClass="entr" presetSubtype="16" fill="hold" grpId="0" nodeType="withEffect">
                                      <p:stCondLst>
                                        <p:cond delay="0"/>
                                      </p:stCondLst>
                                      <p:childTnLst>
                                        <p:set>
                                          <p:cBhvr>
                                            <p:cTn id="91" dur="1" fill="hold">
                                              <p:stCondLst>
                                                <p:cond delay="0"/>
                                              </p:stCondLst>
                                            </p:cTn>
                                            <p:tgtEl>
                                              <p:spTgt spid="33"/>
                                            </p:tgtEl>
                                            <p:attrNameLst>
                                              <p:attrName>style.visibility</p:attrName>
                                            </p:attrNameLst>
                                          </p:cBhvr>
                                          <p:to>
                                            <p:strVal val="visible"/>
                                          </p:to>
                                        </p:set>
                                        <p:anim calcmode="lin" valueType="num">
                                          <p:cBhvr>
                                            <p:cTn id="92" dur="2000" fill="hold"/>
                                            <p:tgtEl>
                                              <p:spTgt spid="33"/>
                                            </p:tgtEl>
                                            <p:attrNameLst>
                                              <p:attrName>ppt_w</p:attrName>
                                            </p:attrNameLst>
                                          </p:cBhvr>
                                          <p:tavLst>
                                            <p:tav tm="0">
                                              <p:val>
                                                <p:fltVal val="0"/>
                                              </p:val>
                                            </p:tav>
                                            <p:tav tm="100000">
                                              <p:val>
                                                <p:strVal val="#ppt_w"/>
                                              </p:val>
                                            </p:tav>
                                          </p:tavLst>
                                        </p:anim>
                                        <p:anim calcmode="lin" valueType="num">
                                          <p:cBhvr>
                                            <p:cTn id="93" dur="2000" fill="hold"/>
                                            <p:tgtEl>
                                              <p:spTgt spid="33"/>
                                            </p:tgtEl>
                                            <p:attrNameLst>
                                              <p:attrName>ppt_h</p:attrName>
                                            </p:attrNameLst>
                                          </p:cBhvr>
                                          <p:tavLst>
                                            <p:tav tm="0">
                                              <p:val>
                                                <p:fltVal val="0"/>
                                              </p:val>
                                            </p:tav>
                                            <p:tav tm="100000">
                                              <p:val>
                                                <p:strVal val="#ppt_h"/>
                                              </p:val>
                                            </p:tav>
                                          </p:tavLst>
                                        </p:anim>
                                        <p:animEffect transition="in" filter="fade">
                                          <p:cBhvr>
                                            <p:cTn id="94" dur="2000"/>
                                            <p:tgtEl>
                                              <p:spTgt spid="33"/>
                                            </p:tgtEl>
                                          </p:cBhvr>
                                        </p:animEffect>
                                      </p:childTnLst>
                                    </p:cTn>
                                  </p:par>
                                  <p:par>
                                    <p:cTn id="95" presetID="53" presetClass="entr" presetSubtype="16" fill="hold" grpId="0" nodeType="withEffect">
                                      <p:stCondLst>
                                        <p:cond delay="0"/>
                                      </p:stCondLst>
                                      <p:childTnLst>
                                        <p:set>
                                          <p:cBhvr>
                                            <p:cTn id="96" dur="1" fill="hold">
                                              <p:stCondLst>
                                                <p:cond delay="0"/>
                                              </p:stCondLst>
                                            </p:cTn>
                                            <p:tgtEl>
                                              <p:spTgt spid="34"/>
                                            </p:tgtEl>
                                            <p:attrNameLst>
                                              <p:attrName>style.visibility</p:attrName>
                                            </p:attrNameLst>
                                          </p:cBhvr>
                                          <p:to>
                                            <p:strVal val="visible"/>
                                          </p:to>
                                        </p:set>
                                        <p:anim calcmode="lin" valueType="num">
                                          <p:cBhvr>
                                            <p:cTn id="97" dur="2000" fill="hold"/>
                                            <p:tgtEl>
                                              <p:spTgt spid="34"/>
                                            </p:tgtEl>
                                            <p:attrNameLst>
                                              <p:attrName>ppt_w</p:attrName>
                                            </p:attrNameLst>
                                          </p:cBhvr>
                                          <p:tavLst>
                                            <p:tav tm="0">
                                              <p:val>
                                                <p:fltVal val="0"/>
                                              </p:val>
                                            </p:tav>
                                            <p:tav tm="100000">
                                              <p:val>
                                                <p:strVal val="#ppt_w"/>
                                              </p:val>
                                            </p:tav>
                                          </p:tavLst>
                                        </p:anim>
                                        <p:anim calcmode="lin" valueType="num">
                                          <p:cBhvr>
                                            <p:cTn id="98" dur="2000" fill="hold"/>
                                            <p:tgtEl>
                                              <p:spTgt spid="34"/>
                                            </p:tgtEl>
                                            <p:attrNameLst>
                                              <p:attrName>ppt_h</p:attrName>
                                            </p:attrNameLst>
                                          </p:cBhvr>
                                          <p:tavLst>
                                            <p:tav tm="0">
                                              <p:val>
                                                <p:fltVal val="0"/>
                                              </p:val>
                                            </p:tav>
                                            <p:tav tm="100000">
                                              <p:val>
                                                <p:strVal val="#ppt_h"/>
                                              </p:val>
                                            </p:tav>
                                          </p:tavLst>
                                        </p:anim>
                                        <p:animEffect transition="in" filter="fade">
                                          <p:cBhvr>
                                            <p:cTn id="99" dur="2000"/>
                                            <p:tgtEl>
                                              <p:spTgt spid="34"/>
                                            </p:tgtEl>
                                          </p:cBhvr>
                                        </p:animEffect>
                                      </p:childTnLst>
                                    </p:cTn>
                                  </p:par>
                                  <p:par>
                                    <p:cTn id="100" presetID="53" presetClass="entr" presetSubtype="16" fill="hold" grpId="0" nodeType="withEffect">
                                      <p:stCondLst>
                                        <p:cond delay="0"/>
                                      </p:stCondLst>
                                      <p:childTnLst>
                                        <p:set>
                                          <p:cBhvr>
                                            <p:cTn id="101" dur="1" fill="hold">
                                              <p:stCondLst>
                                                <p:cond delay="0"/>
                                              </p:stCondLst>
                                            </p:cTn>
                                            <p:tgtEl>
                                              <p:spTgt spid="38"/>
                                            </p:tgtEl>
                                            <p:attrNameLst>
                                              <p:attrName>style.visibility</p:attrName>
                                            </p:attrNameLst>
                                          </p:cBhvr>
                                          <p:to>
                                            <p:strVal val="visible"/>
                                          </p:to>
                                        </p:set>
                                        <p:anim calcmode="lin" valueType="num">
                                          <p:cBhvr>
                                            <p:cTn id="102" dur="2000" fill="hold"/>
                                            <p:tgtEl>
                                              <p:spTgt spid="38"/>
                                            </p:tgtEl>
                                            <p:attrNameLst>
                                              <p:attrName>ppt_w</p:attrName>
                                            </p:attrNameLst>
                                          </p:cBhvr>
                                          <p:tavLst>
                                            <p:tav tm="0">
                                              <p:val>
                                                <p:fltVal val="0"/>
                                              </p:val>
                                            </p:tav>
                                            <p:tav tm="100000">
                                              <p:val>
                                                <p:strVal val="#ppt_w"/>
                                              </p:val>
                                            </p:tav>
                                          </p:tavLst>
                                        </p:anim>
                                        <p:anim calcmode="lin" valueType="num">
                                          <p:cBhvr>
                                            <p:cTn id="103" dur="2000" fill="hold"/>
                                            <p:tgtEl>
                                              <p:spTgt spid="38"/>
                                            </p:tgtEl>
                                            <p:attrNameLst>
                                              <p:attrName>ppt_h</p:attrName>
                                            </p:attrNameLst>
                                          </p:cBhvr>
                                          <p:tavLst>
                                            <p:tav tm="0">
                                              <p:val>
                                                <p:fltVal val="0"/>
                                              </p:val>
                                            </p:tav>
                                            <p:tav tm="100000">
                                              <p:val>
                                                <p:strVal val="#ppt_h"/>
                                              </p:val>
                                            </p:tav>
                                          </p:tavLst>
                                        </p:anim>
                                        <p:animEffect transition="in" filter="fade">
                                          <p:cBhvr>
                                            <p:cTn id="104" dur="2000"/>
                                            <p:tgtEl>
                                              <p:spTgt spid="38"/>
                                            </p:tgtEl>
                                          </p:cBhvr>
                                        </p:animEffect>
                                      </p:childTnLst>
                                    </p:cTn>
                                  </p:par>
                                  <p:par>
                                    <p:cTn id="105" presetID="53" presetClass="entr" presetSubtype="16" fill="hold" grpId="0" nodeType="withEffect">
                                      <p:stCondLst>
                                        <p:cond delay="0"/>
                                      </p:stCondLst>
                                      <p:childTnLst>
                                        <p:set>
                                          <p:cBhvr>
                                            <p:cTn id="106" dur="1" fill="hold">
                                              <p:stCondLst>
                                                <p:cond delay="0"/>
                                              </p:stCondLst>
                                            </p:cTn>
                                            <p:tgtEl>
                                              <p:spTgt spid="37"/>
                                            </p:tgtEl>
                                            <p:attrNameLst>
                                              <p:attrName>style.visibility</p:attrName>
                                            </p:attrNameLst>
                                          </p:cBhvr>
                                          <p:to>
                                            <p:strVal val="visible"/>
                                          </p:to>
                                        </p:set>
                                        <p:anim calcmode="lin" valueType="num">
                                          <p:cBhvr>
                                            <p:cTn id="107" dur="2000" fill="hold"/>
                                            <p:tgtEl>
                                              <p:spTgt spid="37"/>
                                            </p:tgtEl>
                                            <p:attrNameLst>
                                              <p:attrName>ppt_w</p:attrName>
                                            </p:attrNameLst>
                                          </p:cBhvr>
                                          <p:tavLst>
                                            <p:tav tm="0">
                                              <p:val>
                                                <p:fltVal val="0"/>
                                              </p:val>
                                            </p:tav>
                                            <p:tav tm="100000">
                                              <p:val>
                                                <p:strVal val="#ppt_w"/>
                                              </p:val>
                                            </p:tav>
                                          </p:tavLst>
                                        </p:anim>
                                        <p:anim calcmode="lin" valueType="num">
                                          <p:cBhvr>
                                            <p:cTn id="108" dur="2000" fill="hold"/>
                                            <p:tgtEl>
                                              <p:spTgt spid="37"/>
                                            </p:tgtEl>
                                            <p:attrNameLst>
                                              <p:attrName>ppt_h</p:attrName>
                                            </p:attrNameLst>
                                          </p:cBhvr>
                                          <p:tavLst>
                                            <p:tav tm="0">
                                              <p:val>
                                                <p:fltVal val="0"/>
                                              </p:val>
                                            </p:tav>
                                            <p:tav tm="100000">
                                              <p:val>
                                                <p:strVal val="#ppt_h"/>
                                              </p:val>
                                            </p:tav>
                                          </p:tavLst>
                                        </p:anim>
                                        <p:animEffect transition="in" filter="fade">
                                          <p:cBhvr>
                                            <p:cTn id="109" dur="2000"/>
                                            <p:tgtEl>
                                              <p:spTgt spid="37"/>
                                            </p:tgtEl>
                                          </p:cBhvr>
                                        </p:animEffect>
                                      </p:childTnLst>
                                    </p:cTn>
                                  </p:par>
                                  <p:par>
                                    <p:cTn id="110" presetID="53" presetClass="entr" presetSubtype="16" fill="hold" grpId="0" nodeType="withEffect">
                                      <p:stCondLst>
                                        <p:cond delay="0"/>
                                      </p:stCondLst>
                                      <p:childTnLst>
                                        <p:set>
                                          <p:cBhvr>
                                            <p:cTn id="111" dur="1" fill="hold">
                                              <p:stCondLst>
                                                <p:cond delay="0"/>
                                              </p:stCondLst>
                                            </p:cTn>
                                            <p:tgtEl>
                                              <p:spTgt spid="36"/>
                                            </p:tgtEl>
                                            <p:attrNameLst>
                                              <p:attrName>style.visibility</p:attrName>
                                            </p:attrNameLst>
                                          </p:cBhvr>
                                          <p:to>
                                            <p:strVal val="visible"/>
                                          </p:to>
                                        </p:set>
                                        <p:anim calcmode="lin" valueType="num">
                                          <p:cBhvr>
                                            <p:cTn id="112" dur="2000" fill="hold"/>
                                            <p:tgtEl>
                                              <p:spTgt spid="36"/>
                                            </p:tgtEl>
                                            <p:attrNameLst>
                                              <p:attrName>ppt_w</p:attrName>
                                            </p:attrNameLst>
                                          </p:cBhvr>
                                          <p:tavLst>
                                            <p:tav tm="0">
                                              <p:val>
                                                <p:fltVal val="0"/>
                                              </p:val>
                                            </p:tav>
                                            <p:tav tm="100000">
                                              <p:val>
                                                <p:strVal val="#ppt_w"/>
                                              </p:val>
                                            </p:tav>
                                          </p:tavLst>
                                        </p:anim>
                                        <p:anim calcmode="lin" valueType="num">
                                          <p:cBhvr>
                                            <p:cTn id="113" dur="2000" fill="hold"/>
                                            <p:tgtEl>
                                              <p:spTgt spid="36"/>
                                            </p:tgtEl>
                                            <p:attrNameLst>
                                              <p:attrName>ppt_h</p:attrName>
                                            </p:attrNameLst>
                                          </p:cBhvr>
                                          <p:tavLst>
                                            <p:tav tm="0">
                                              <p:val>
                                                <p:fltVal val="0"/>
                                              </p:val>
                                            </p:tav>
                                            <p:tav tm="100000">
                                              <p:val>
                                                <p:strVal val="#ppt_h"/>
                                              </p:val>
                                            </p:tav>
                                          </p:tavLst>
                                        </p:anim>
                                        <p:animEffect transition="in" filter="fade">
                                          <p:cBhvr>
                                            <p:cTn id="114" dur="2000"/>
                                            <p:tgtEl>
                                              <p:spTgt spid="36"/>
                                            </p:tgtEl>
                                          </p:cBhvr>
                                        </p:animEffect>
                                      </p:childTnLst>
                                    </p:cTn>
                                  </p:par>
                                  <p:par>
                                    <p:cTn id="115" presetID="53" presetClass="entr" presetSubtype="16" fill="hold" grpId="0" nodeType="withEffect">
                                      <p:stCondLst>
                                        <p:cond delay="0"/>
                                      </p:stCondLst>
                                      <p:childTnLst>
                                        <p:set>
                                          <p:cBhvr>
                                            <p:cTn id="116" dur="1" fill="hold">
                                              <p:stCondLst>
                                                <p:cond delay="0"/>
                                              </p:stCondLst>
                                            </p:cTn>
                                            <p:tgtEl>
                                              <p:spTgt spid="35"/>
                                            </p:tgtEl>
                                            <p:attrNameLst>
                                              <p:attrName>style.visibility</p:attrName>
                                            </p:attrNameLst>
                                          </p:cBhvr>
                                          <p:to>
                                            <p:strVal val="visible"/>
                                          </p:to>
                                        </p:set>
                                        <p:anim calcmode="lin" valueType="num">
                                          <p:cBhvr>
                                            <p:cTn id="117" dur="2000" fill="hold"/>
                                            <p:tgtEl>
                                              <p:spTgt spid="35"/>
                                            </p:tgtEl>
                                            <p:attrNameLst>
                                              <p:attrName>ppt_w</p:attrName>
                                            </p:attrNameLst>
                                          </p:cBhvr>
                                          <p:tavLst>
                                            <p:tav tm="0">
                                              <p:val>
                                                <p:fltVal val="0"/>
                                              </p:val>
                                            </p:tav>
                                            <p:tav tm="100000">
                                              <p:val>
                                                <p:strVal val="#ppt_w"/>
                                              </p:val>
                                            </p:tav>
                                          </p:tavLst>
                                        </p:anim>
                                        <p:anim calcmode="lin" valueType="num">
                                          <p:cBhvr>
                                            <p:cTn id="118" dur="2000" fill="hold"/>
                                            <p:tgtEl>
                                              <p:spTgt spid="35"/>
                                            </p:tgtEl>
                                            <p:attrNameLst>
                                              <p:attrName>ppt_h</p:attrName>
                                            </p:attrNameLst>
                                          </p:cBhvr>
                                          <p:tavLst>
                                            <p:tav tm="0">
                                              <p:val>
                                                <p:fltVal val="0"/>
                                              </p:val>
                                            </p:tav>
                                            <p:tav tm="100000">
                                              <p:val>
                                                <p:strVal val="#ppt_h"/>
                                              </p:val>
                                            </p:tav>
                                          </p:tavLst>
                                        </p:anim>
                                        <p:animEffect transition="in" filter="fade">
                                          <p:cBhvr>
                                            <p:cTn id="119" dur="2000"/>
                                            <p:tgtEl>
                                              <p:spTgt spid="35"/>
                                            </p:tgtEl>
                                          </p:cBhvr>
                                        </p:animEffect>
                                      </p:childTnLst>
                                    </p:cTn>
                                  </p:par>
                                  <p:par>
                                    <p:cTn id="120" presetID="6" presetClass="emph" presetSubtype="0" repeatCount="indefinite" fill="hold" grpId="1" nodeType="withEffect">
                                      <p:stCondLst>
                                        <p:cond delay="0"/>
                                      </p:stCondLst>
                                      <p:childTnLst>
                                        <p:animScale>
                                          <p:cBhvr>
                                            <p:cTn id="121" dur="2000" fill="hold"/>
                                            <p:tgtEl>
                                              <p:spTgt spid="33"/>
                                            </p:tgtEl>
                                          </p:cBhvr>
                                          <p:by x="150000" y="150000"/>
                                        </p:animScale>
                                      </p:childTnLst>
                                    </p:cTn>
                                  </p:par>
                                  <p:par>
                                    <p:cTn id="122" presetID="6" presetClass="emph" presetSubtype="0" repeatCount="indefinite" fill="hold" grpId="1" nodeType="withEffect">
                                      <p:stCondLst>
                                        <p:cond delay="0"/>
                                      </p:stCondLst>
                                      <p:childTnLst>
                                        <p:animScale>
                                          <p:cBhvr>
                                            <p:cTn id="123" dur="2000" fill="hold"/>
                                            <p:tgtEl>
                                              <p:spTgt spid="27"/>
                                            </p:tgtEl>
                                          </p:cBhvr>
                                          <p:by x="150000" y="150000"/>
                                        </p:animScale>
                                      </p:childTnLst>
                                    </p:cTn>
                                  </p:par>
                                  <p:par>
                                    <p:cTn id="124" presetID="6" presetClass="emph" presetSubtype="0" repeatCount="indefinite" fill="hold" grpId="1" nodeType="withEffect">
                                      <p:stCondLst>
                                        <p:cond delay="0"/>
                                      </p:stCondLst>
                                      <p:childTnLst>
                                        <p:animScale>
                                          <p:cBhvr>
                                            <p:cTn id="125" dur="2000" fill="hold"/>
                                            <p:tgtEl>
                                              <p:spTgt spid="28"/>
                                            </p:tgtEl>
                                          </p:cBhvr>
                                          <p:by x="150000" y="150000"/>
                                        </p:animScale>
                                      </p:childTnLst>
                                    </p:cTn>
                                  </p:par>
                                  <p:par>
                                    <p:cTn id="126" presetID="6" presetClass="emph" presetSubtype="0" repeatCount="indefinite" fill="hold" grpId="1" nodeType="withEffect">
                                      <p:stCondLst>
                                        <p:cond delay="0"/>
                                      </p:stCondLst>
                                      <p:childTnLst>
                                        <p:animScale>
                                          <p:cBhvr>
                                            <p:cTn id="127" dur="2000" fill="hold"/>
                                            <p:tgtEl>
                                              <p:spTgt spid="26"/>
                                            </p:tgtEl>
                                          </p:cBhvr>
                                          <p:by x="150000" y="150000"/>
                                        </p:animScale>
                                      </p:childTnLst>
                                    </p:cTn>
                                  </p:par>
                                  <p:par>
                                    <p:cTn id="128" presetID="6" presetClass="emph" presetSubtype="0" repeatCount="indefinite" fill="hold" grpId="1" nodeType="withEffect">
                                      <p:stCondLst>
                                        <p:cond delay="0"/>
                                      </p:stCondLst>
                                      <p:childTnLst>
                                        <p:animScale>
                                          <p:cBhvr>
                                            <p:cTn id="129" dur="2000" fill="hold"/>
                                            <p:tgtEl>
                                              <p:spTgt spid="31"/>
                                            </p:tgtEl>
                                          </p:cBhvr>
                                          <p:by x="150000" y="150000"/>
                                        </p:animScale>
                                      </p:childTnLst>
                                    </p:cTn>
                                  </p:par>
                                  <p:par>
                                    <p:cTn id="130" presetID="6" presetClass="emph" presetSubtype="0" repeatCount="indefinite" fill="hold" grpId="1" nodeType="withEffect">
                                      <p:stCondLst>
                                        <p:cond delay="0"/>
                                      </p:stCondLst>
                                      <p:childTnLst>
                                        <p:animScale>
                                          <p:cBhvr>
                                            <p:cTn id="131" dur="2000" fill="hold"/>
                                            <p:tgtEl>
                                              <p:spTgt spid="32"/>
                                            </p:tgtEl>
                                          </p:cBhvr>
                                          <p:by x="150000" y="150000"/>
                                        </p:animScale>
                                      </p:childTnLst>
                                    </p:cTn>
                                  </p:par>
                                  <p:par>
                                    <p:cTn id="132" presetID="6" presetClass="emph" presetSubtype="0" repeatCount="indefinite" fill="hold" grpId="2" nodeType="withEffect">
                                      <p:stCondLst>
                                        <p:cond delay="0"/>
                                      </p:stCondLst>
                                      <p:childTnLst>
                                        <p:animScale>
                                          <p:cBhvr>
                                            <p:cTn id="133" dur="2000" fill="hold"/>
                                            <p:tgtEl>
                                              <p:spTgt spid="33"/>
                                            </p:tgtEl>
                                          </p:cBhvr>
                                          <p:by x="150000" y="150000"/>
                                        </p:animScale>
                                      </p:childTnLst>
                                    </p:cTn>
                                  </p:par>
                                  <p:par>
                                    <p:cTn id="134" presetID="6" presetClass="emph" presetSubtype="0" repeatCount="indefinite" fill="hold" grpId="1" nodeType="withEffect">
                                      <p:stCondLst>
                                        <p:cond delay="0"/>
                                      </p:stCondLst>
                                      <p:childTnLst>
                                        <p:animScale>
                                          <p:cBhvr>
                                            <p:cTn id="135" dur="2000" fill="hold"/>
                                            <p:tgtEl>
                                              <p:spTgt spid="34"/>
                                            </p:tgtEl>
                                          </p:cBhvr>
                                          <p:by x="150000" y="150000"/>
                                        </p:animScale>
                                      </p:childTnLst>
                                    </p:cTn>
                                  </p:par>
                                  <p:par>
                                    <p:cTn id="136" presetID="6" presetClass="emph" presetSubtype="0" repeatCount="indefinite" fill="hold" grpId="1" nodeType="withEffect">
                                      <p:stCondLst>
                                        <p:cond delay="0"/>
                                      </p:stCondLst>
                                      <p:childTnLst>
                                        <p:animScale>
                                          <p:cBhvr>
                                            <p:cTn id="137" dur="2000" fill="hold"/>
                                            <p:tgtEl>
                                              <p:spTgt spid="38"/>
                                            </p:tgtEl>
                                          </p:cBhvr>
                                          <p:by x="150000" y="150000"/>
                                        </p:animScale>
                                      </p:childTnLst>
                                    </p:cTn>
                                  </p:par>
                                  <p:par>
                                    <p:cTn id="138" presetID="6" presetClass="emph" presetSubtype="0" repeatCount="indefinite" fill="hold" grpId="1" nodeType="withEffect">
                                      <p:stCondLst>
                                        <p:cond delay="0"/>
                                      </p:stCondLst>
                                      <p:childTnLst>
                                        <p:animScale>
                                          <p:cBhvr>
                                            <p:cTn id="139" dur="2000" fill="hold"/>
                                            <p:tgtEl>
                                              <p:spTgt spid="37"/>
                                            </p:tgtEl>
                                          </p:cBhvr>
                                          <p:by x="150000" y="150000"/>
                                        </p:animScale>
                                      </p:childTnLst>
                                    </p:cTn>
                                  </p:par>
                                  <p:par>
                                    <p:cTn id="140" presetID="6" presetClass="emph" presetSubtype="0" repeatCount="indefinite" fill="hold" grpId="1" nodeType="withEffect">
                                      <p:stCondLst>
                                        <p:cond delay="0"/>
                                      </p:stCondLst>
                                      <p:childTnLst>
                                        <p:animScale>
                                          <p:cBhvr>
                                            <p:cTn id="141" dur="2000" fill="hold"/>
                                            <p:tgtEl>
                                              <p:spTgt spid="36"/>
                                            </p:tgtEl>
                                          </p:cBhvr>
                                          <p:by x="150000" y="150000"/>
                                        </p:animScale>
                                      </p:childTnLst>
                                    </p:cTn>
                                  </p:par>
                                  <p:par>
                                    <p:cTn id="142" presetID="6" presetClass="emph" presetSubtype="0" repeatCount="indefinite" fill="hold" grpId="1" nodeType="withEffect">
                                      <p:stCondLst>
                                        <p:cond delay="0"/>
                                      </p:stCondLst>
                                      <p:childTnLst>
                                        <p:animScale>
                                          <p:cBhvr>
                                            <p:cTn id="143" dur="2000" fill="hold"/>
                                            <p:tgtEl>
                                              <p:spTgt spid="35"/>
                                            </p:tgtEl>
                                          </p:cBhvr>
                                          <p:by x="150000" y="150000"/>
                                        </p:animScale>
                                      </p:childTnLst>
                                    </p:cTn>
                                  </p:par>
                                  <p:par>
                                    <p:cTn id="144" presetID="53" presetClass="entr" presetSubtype="16" fill="hold" grpId="0" nodeType="withEffect">
                                      <p:stCondLst>
                                        <p:cond delay="0"/>
                                      </p:stCondLst>
                                      <p:childTnLst>
                                        <p:set>
                                          <p:cBhvr>
                                            <p:cTn id="145" dur="1" fill="hold">
                                              <p:stCondLst>
                                                <p:cond delay="0"/>
                                              </p:stCondLst>
                                            </p:cTn>
                                            <p:tgtEl>
                                              <p:spTgt spid="45"/>
                                            </p:tgtEl>
                                            <p:attrNameLst>
                                              <p:attrName>style.visibility</p:attrName>
                                            </p:attrNameLst>
                                          </p:cBhvr>
                                          <p:to>
                                            <p:strVal val="visible"/>
                                          </p:to>
                                        </p:set>
                                        <p:anim calcmode="lin" valueType="num">
                                          <p:cBhvr>
                                            <p:cTn id="146" dur="2000" fill="hold"/>
                                            <p:tgtEl>
                                              <p:spTgt spid="45"/>
                                            </p:tgtEl>
                                            <p:attrNameLst>
                                              <p:attrName>ppt_w</p:attrName>
                                            </p:attrNameLst>
                                          </p:cBhvr>
                                          <p:tavLst>
                                            <p:tav tm="0">
                                              <p:val>
                                                <p:fltVal val="0"/>
                                              </p:val>
                                            </p:tav>
                                            <p:tav tm="100000">
                                              <p:val>
                                                <p:strVal val="#ppt_w"/>
                                              </p:val>
                                            </p:tav>
                                          </p:tavLst>
                                        </p:anim>
                                        <p:anim calcmode="lin" valueType="num">
                                          <p:cBhvr>
                                            <p:cTn id="147" dur="2000" fill="hold"/>
                                            <p:tgtEl>
                                              <p:spTgt spid="45"/>
                                            </p:tgtEl>
                                            <p:attrNameLst>
                                              <p:attrName>ppt_h</p:attrName>
                                            </p:attrNameLst>
                                          </p:cBhvr>
                                          <p:tavLst>
                                            <p:tav tm="0">
                                              <p:val>
                                                <p:fltVal val="0"/>
                                              </p:val>
                                            </p:tav>
                                            <p:tav tm="100000">
                                              <p:val>
                                                <p:strVal val="#ppt_h"/>
                                              </p:val>
                                            </p:tav>
                                          </p:tavLst>
                                        </p:anim>
                                        <p:animEffect transition="in" filter="fade">
                                          <p:cBhvr>
                                            <p:cTn id="148" dur="2000"/>
                                            <p:tgtEl>
                                              <p:spTgt spid="45"/>
                                            </p:tgtEl>
                                          </p:cBhvr>
                                        </p:animEffect>
                                      </p:childTnLst>
                                    </p:cTn>
                                  </p:par>
                                  <p:par>
                                    <p:cTn id="149" presetID="53" presetClass="entr" presetSubtype="16" fill="hold" grpId="0" nodeType="withEffect">
                                      <p:stCondLst>
                                        <p:cond delay="0"/>
                                      </p:stCondLst>
                                      <p:childTnLst>
                                        <p:set>
                                          <p:cBhvr>
                                            <p:cTn id="150" dur="1" fill="hold">
                                              <p:stCondLst>
                                                <p:cond delay="0"/>
                                              </p:stCondLst>
                                            </p:cTn>
                                            <p:tgtEl>
                                              <p:spTgt spid="46"/>
                                            </p:tgtEl>
                                            <p:attrNameLst>
                                              <p:attrName>style.visibility</p:attrName>
                                            </p:attrNameLst>
                                          </p:cBhvr>
                                          <p:to>
                                            <p:strVal val="visible"/>
                                          </p:to>
                                        </p:set>
                                        <p:anim calcmode="lin" valueType="num">
                                          <p:cBhvr>
                                            <p:cTn id="151" dur="2000" fill="hold"/>
                                            <p:tgtEl>
                                              <p:spTgt spid="46"/>
                                            </p:tgtEl>
                                            <p:attrNameLst>
                                              <p:attrName>ppt_w</p:attrName>
                                            </p:attrNameLst>
                                          </p:cBhvr>
                                          <p:tavLst>
                                            <p:tav tm="0">
                                              <p:val>
                                                <p:fltVal val="0"/>
                                              </p:val>
                                            </p:tav>
                                            <p:tav tm="100000">
                                              <p:val>
                                                <p:strVal val="#ppt_w"/>
                                              </p:val>
                                            </p:tav>
                                          </p:tavLst>
                                        </p:anim>
                                        <p:anim calcmode="lin" valueType="num">
                                          <p:cBhvr>
                                            <p:cTn id="152" dur="2000" fill="hold"/>
                                            <p:tgtEl>
                                              <p:spTgt spid="46"/>
                                            </p:tgtEl>
                                            <p:attrNameLst>
                                              <p:attrName>ppt_h</p:attrName>
                                            </p:attrNameLst>
                                          </p:cBhvr>
                                          <p:tavLst>
                                            <p:tav tm="0">
                                              <p:val>
                                                <p:fltVal val="0"/>
                                              </p:val>
                                            </p:tav>
                                            <p:tav tm="100000">
                                              <p:val>
                                                <p:strVal val="#ppt_h"/>
                                              </p:val>
                                            </p:tav>
                                          </p:tavLst>
                                        </p:anim>
                                        <p:animEffect transition="in" filter="fade">
                                          <p:cBhvr>
                                            <p:cTn id="153" dur="2000"/>
                                            <p:tgtEl>
                                              <p:spTgt spid="46"/>
                                            </p:tgtEl>
                                          </p:cBhvr>
                                        </p:animEffect>
                                      </p:childTnLst>
                                    </p:cTn>
                                  </p:par>
                                  <p:par>
                                    <p:cTn id="154" presetID="6" presetClass="emph" presetSubtype="0" repeatCount="indefinite" fill="hold" grpId="1" nodeType="withEffect">
                                      <p:stCondLst>
                                        <p:cond delay="0"/>
                                      </p:stCondLst>
                                      <p:childTnLst>
                                        <p:animScale>
                                          <p:cBhvr>
                                            <p:cTn id="155" dur="2000" fill="hold"/>
                                            <p:tgtEl>
                                              <p:spTgt spid="45"/>
                                            </p:tgtEl>
                                          </p:cBhvr>
                                          <p:by x="150000" y="150000"/>
                                        </p:animScale>
                                      </p:childTnLst>
                                    </p:cTn>
                                  </p:par>
                                  <p:par>
                                    <p:cTn id="156" presetID="6" presetClass="emph" presetSubtype="0" repeatCount="indefinite" fill="hold" grpId="1" nodeType="withEffect">
                                      <p:stCondLst>
                                        <p:cond delay="0"/>
                                      </p:stCondLst>
                                      <p:childTnLst>
                                        <p:animScale>
                                          <p:cBhvr>
                                            <p:cTn id="157" dur="2000" fill="hold"/>
                                            <p:tgtEl>
                                              <p:spTgt spid="46"/>
                                            </p:tgtEl>
                                          </p:cBhvr>
                                          <p:by x="150000" y="150000"/>
                                        </p:animScale>
                                      </p:childTnLst>
                                    </p:cTn>
                                  </p:par>
                                  <p:par>
                                    <p:cTn id="158" presetID="53" presetClass="entr" presetSubtype="16" fill="hold" grpId="0" nodeType="withEffect">
                                      <p:stCondLst>
                                        <p:cond delay="0"/>
                                      </p:stCondLst>
                                      <p:childTnLst>
                                        <p:set>
                                          <p:cBhvr>
                                            <p:cTn id="159" dur="1" fill="hold">
                                              <p:stCondLst>
                                                <p:cond delay="0"/>
                                              </p:stCondLst>
                                            </p:cTn>
                                            <p:tgtEl>
                                              <p:spTgt spid="47"/>
                                            </p:tgtEl>
                                            <p:attrNameLst>
                                              <p:attrName>style.visibility</p:attrName>
                                            </p:attrNameLst>
                                          </p:cBhvr>
                                          <p:to>
                                            <p:strVal val="visible"/>
                                          </p:to>
                                        </p:set>
                                        <p:anim calcmode="lin" valueType="num">
                                          <p:cBhvr>
                                            <p:cTn id="160" dur="2000" fill="hold"/>
                                            <p:tgtEl>
                                              <p:spTgt spid="47"/>
                                            </p:tgtEl>
                                            <p:attrNameLst>
                                              <p:attrName>ppt_w</p:attrName>
                                            </p:attrNameLst>
                                          </p:cBhvr>
                                          <p:tavLst>
                                            <p:tav tm="0">
                                              <p:val>
                                                <p:fltVal val="0"/>
                                              </p:val>
                                            </p:tav>
                                            <p:tav tm="100000">
                                              <p:val>
                                                <p:strVal val="#ppt_w"/>
                                              </p:val>
                                            </p:tav>
                                          </p:tavLst>
                                        </p:anim>
                                        <p:anim calcmode="lin" valueType="num">
                                          <p:cBhvr>
                                            <p:cTn id="161" dur="2000" fill="hold"/>
                                            <p:tgtEl>
                                              <p:spTgt spid="47"/>
                                            </p:tgtEl>
                                            <p:attrNameLst>
                                              <p:attrName>ppt_h</p:attrName>
                                            </p:attrNameLst>
                                          </p:cBhvr>
                                          <p:tavLst>
                                            <p:tav tm="0">
                                              <p:val>
                                                <p:fltVal val="0"/>
                                              </p:val>
                                            </p:tav>
                                            <p:tav tm="100000">
                                              <p:val>
                                                <p:strVal val="#ppt_h"/>
                                              </p:val>
                                            </p:tav>
                                          </p:tavLst>
                                        </p:anim>
                                        <p:animEffect transition="in" filter="fade">
                                          <p:cBhvr>
                                            <p:cTn id="162" dur="2000"/>
                                            <p:tgtEl>
                                              <p:spTgt spid="47"/>
                                            </p:tgtEl>
                                          </p:cBhvr>
                                        </p:animEffect>
                                      </p:childTnLst>
                                    </p:cTn>
                                  </p:par>
                                  <p:par>
                                    <p:cTn id="163" presetID="53" presetClass="entr" presetSubtype="16" fill="hold" grpId="0" nodeType="withEffect">
                                      <p:stCondLst>
                                        <p:cond delay="0"/>
                                      </p:stCondLst>
                                      <p:childTnLst>
                                        <p:set>
                                          <p:cBhvr>
                                            <p:cTn id="164" dur="1" fill="hold">
                                              <p:stCondLst>
                                                <p:cond delay="0"/>
                                              </p:stCondLst>
                                            </p:cTn>
                                            <p:tgtEl>
                                              <p:spTgt spid="48"/>
                                            </p:tgtEl>
                                            <p:attrNameLst>
                                              <p:attrName>style.visibility</p:attrName>
                                            </p:attrNameLst>
                                          </p:cBhvr>
                                          <p:to>
                                            <p:strVal val="visible"/>
                                          </p:to>
                                        </p:set>
                                        <p:anim calcmode="lin" valueType="num">
                                          <p:cBhvr>
                                            <p:cTn id="165" dur="2000" fill="hold"/>
                                            <p:tgtEl>
                                              <p:spTgt spid="48"/>
                                            </p:tgtEl>
                                            <p:attrNameLst>
                                              <p:attrName>ppt_w</p:attrName>
                                            </p:attrNameLst>
                                          </p:cBhvr>
                                          <p:tavLst>
                                            <p:tav tm="0">
                                              <p:val>
                                                <p:fltVal val="0"/>
                                              </p:val>
                                            </p:tav>
                                            <p:tav tm="100000">
                                              <p:val>
                                                <p:strVal val="#ppt_w"/>
                                              </p:val>
                                            </p:tav>
                                          </p:tavLst>
                                        </p:anim>
                                        <p:anim calcmode="lin" valueType="num">
                                          <p:cBhvr>
                                            <p:cTn id="166" dur="2000" fill="hold"/>
                                            <p:tgtEl>
                                              <p:spTgt spid="48"/>
                                            </p:tgtEl>
                                            <p:attrNameLst>
                                              <p:attrName>ppt_h</p:attrName>
                                            </p:attrNameLst>
                                          </p:cBhvr>
                                          <p:tavLst>
                                            <p:tav tm="0">
                                              <p:val>
                                                <p:fltVal val="0"/>
                                              </p:val>
                                            </p:tav>
                                            <p:tav tm="100000">
                                              <p:val>
                                                <p:strVal val="#ppt_h"/>
                                              </p:val>
                                            </p:tav>
                                          </p:tavLst>
                                        </p:anim>
                                        <p:animEffect transition="in" filter="fade">
                                          <p:cBhvr>
                                            <p:cTn id="167" dur="2000"/>
                                            <p:tgtEl>
                                              <p:spTgt spid="48"/>
                                            </p:tgtEl>
                                          </p:cBhvr>
                                        </p:animEffect>
                                      </p:childTnLst>
                                    </p:cTn>
                                  </p:par>
                                  <p:par>
                                    <p:cTn id="168" presetID="6" presetClass="emph" presetSubtype="0" repeatCount="indefinite" fill="hold" grpId="1" nodeType="withEffect">
                                      <p:stCondLst>
                                        <p:cond delay="0"/>
                                      </p:stCondLst>
                                      <p:childTnLst>
                                        <p:animScale>
                                          <p:cBhvr>
                                            <p:cTn id="169" dur="2000" fill="hold"/>
                                            <p:tgtEl>
                                              <p:spTgt spid="47"/>
                                            </p:tgtEl>
                                          </p:cBhvr>
                                          <p:by x="150000" y="150000"/>
                                        </p:animScale>
                                      </p:childTnLst>
                                    </p:cTn>
                                  </p:par>
                                  <p:par>
                                    <p:cTn id="170" presetID="6" presetClass="emph" presetSubtype="0" repeatCount="indefinite" fill="hold" grpId="1" nodeType="withEffect">
                                      <p:stCondLst>
                                        <p:cond delay="0"/>
                                      </p:stCondLst>
                                      <p:childTnLst>
                                        <p:animScale>
                                          <p:cBhvr>
                                            <p:cTn id="171" dur="2000" fill="hold"/>
                                            <p:tgtEl>
                                              <p:spTgt spid="48"/>
                                            </p:tgtEl>
                                          </p:cBhvr>
                                          <p:by x="150000" y="150000"/>
                                        </p:animScale>
                                      </p:childTnLst>
                                    </p:cTn>
                                  </p:par>
                                  <p:par>
                                    <p:cTn id="172" presetID="53" presetClass="entr" presetSubtype="16" fill="hold" grpId="0" nodeType="withEffect">
                                      <p:stCondLst>
                                        <p:cond delay="1000"/>
                                      </p:stCondLst>
                                      <p:childTnLst>
                                        <p:set>
                                          <p:cBhvr>
                                            <p:cTn id="173" dur="1" fill="hold">
                                              <p:stCondLst>
                                                <p:cond delay="0"/>
                                              </p:stCondLst>
                                            </p:cTn>
                                            <p:tgtEl>
                                              <p:spTgt spid="49"/>
                                            </p:tgtEl>
                                            <p:attrNameLst>
                                              <p:attrName>style.visibility</p:attrName>
                                            </p:attrNameLst>
                                          </p:cBhvr>
                                          <p:to>
                                            <p:strVal val="visible"/>
                                          </p:to>
                                        </p:set>
                                        <p:anim calcmode="lin" valueType="num">
                                          <p:cBhvr>
                                            <p:cTn id="174" dur="500" fill="hold"/>
                                            <p:tgtEl>
                                              <p:spTgt spid="49"/>
                                            </p:tgtEl>
                                            <p:attrNameLst>
                                              <p:attrName>ppt_w</p:attrName>
                                            </p:attrNameLst>
                                          </p:cBhvr>
                                          <p:tavLst>
                                            <p:tav tm="0">
                                              <p:val>
                                                <p:fltVal val="0"/>
                                              </p:val>
                                            </p:tav>
                                            <p:tav tm="100000">
                                              <p:val>
                                                <p:strVal val="#ppt_w"/>
                                              </p:val>
                                            </p:tav>
                                          </p:tavLst>
                                        </p:anim>
                                        <p:anim calcmode="lin" valueType="num">
                                          <p:cBhvr>
                                            <p:cTn id="175" dur="500" fill="hold"/>
                                            <p:tgtEl>
                                              <p:spTgt spid="49"/>
                                            </p:tgtEl>
                                            <p:attrNameLst>
                                              <p:attrName>ppt_h</p:attrName>
                                            </p:attrNameLst>
                                          </p:cBhvr>
                                          <p:tavLst>
                                            <p:tav tm="0">
                                              <p:val>
                                                <p:fltVal val="0"/>
                                              </p:val>
                                            </p:tav>
                                            <p:tav tm="100000">
                                              <p:val>
                                                <p:strVal val="#ppt_h"/>
                                              </p:val>
                                            </p:tav>
                                          </p:tavLst>
                                        </p:anim>
                                        <p:animEffect transition="in" filter="fade">
                                          <p:cBhvr>
                                            <p:cTn id="176" dur="500"/>
                                            <p:tgtEl>
                                              <p:spTgt spid="49"/>
                                            </p:tgtEl>
                                          </p:cBhvr>
                                        </p:animEffect>
                                      </p:childTnLst>
                                    </p:cTn>
                                  </p:par>
                                  <p:par>
                                    <p:cTn id="177" presetID="53" presetClass="entr" presetSubtype="16" fill="hold" grpId="0" nodeType="withEffect">
                                      <p:stCondLst>
                                        <p:cond delay="1000"/>
                                      </p:stCondLst>
                                      <p:childTnLst>
                                        <p:set>
                                          <p:cBhvr>
                                            <p:cTn id="178" dur="1" fill="hold">
                                              <p:stCondLst>
                                                <p:cond delay="0"/>
                                              </p:stCondLst>
                                            </p:cTn>
                                            <p:tgtEl>
                                              <p:spTgt spid="50"/>
                                            </p:tgtEl>
                                            <p:attrNameLst>
                                              <p:attrName>style.visibility</p:attrName>
                                            </p:attrNameLst>
                                          </p:cBhvr>
                                          <p:to>
                                            <p:strVal val="visible"/>
                                          </p:to>
                                        </p:set>
                                        <p:anim calcmode="lin" valueType="num">
                                          <p:cBhvr>
                                            <p:cTn id="179" dur="500" fill="hold"/>
                                            <p:tgtEl>
                                              <p:spTgt spid="50"/>
                                            </p:tgtEl>
                                            <p:attrNameLst>
                                              <p:attrName>ppt_w</p:attrName>
                                            </p:attrNameLst>
                                          </p:cBhvr>
                                          <p:tavLst>
                                            <p:tav tm="0">
                                              <p:val>
                                                <p:fltVal val="0"/>
                                              </p:val>
                                            </p:tav>
                                            <p:tav tm="100000">
                                              <p:val>
                                                <p:strVal val="#ppt_w"/>
                                              </p:val>
                                            </p:tav>
                                          </p:tavLst>
                                        </p:anim>
                                        <p:anim calcmode="lin" valueType="num">
                                          <p:cBhvr>
                                            <p:cTn id="180" dur="500" fill="hold"/>
                                            <p:tgtEl>
                                              <p:spTgt spid="50"/>
                                            </p:tgtEl>
                                            <p:attrNameLst>
                                              <p:attrName>ppt_h</p:attrName>
                                            </p:attrNameLst>
                                          </p:cBhvr>
                                          <p:tavLst>
                                            <p:tav tm="0">
                                              <p:val>
                                                <p:fltVal val="0"/>
                                              </p:val>
                                            </p:tav>
                                            <p:tav tm="100000">
                                              <p:val>
                                                <p:strVal val="#ppt_h"/>
                                              </p:val>
                                            </p:tav>
                                          </p:tavLst>
                                        </p:anim>
                                        <p:animEffect transition="in" filter="fade">
                                          <p:cBhvr>
                                            <p:cTn id="181" dur="500"/>
                                            <p:tgtEl>
                                              <p:spTgt spid="50"/>
                                            </p:tgtEl>
                                          </p:cBhvr>
                                        </p:animEffect>
                                      </p:childTnLst>
                                    </p:cTn>
                                  </p:par>
                                  <p:par>
                                    <p:cTn id="182" presetID="53" presetClass="entr" presetSubtype="16" fill="hold" nodeType="withEffect">
                                      <p:stCondLst>
                                        <p:cond delay="1000"/>
                                      </p:stCondLst>
                                      <p:childTnLst>
                                        <p:set>
                                          <p:cBhvr>
                                            <p:cTn id="183" dur="1" fill="hold">
                                              <p:stCondLst>
                                                <p:cond delay="0"/>
                                              </p:stCondLst>
                                            </p:cTn>
                                            <p:tgtEl>
                                              <p:spTgt spid="52"/>
                                            </p:tgtEl>
                                            <p:attrNameLst>
                                              <p:attrName>style.visibility</p:attrName>
                                            </p:attrNameLst>
                                          </p:cBhvr>
                                          <p:to>
                                            <p:strVal val="visible"/>
                                          </p:to>
                                        </p:set>
                                        <p:anim calcmode="lin" valueType="num">
                                          <p:cBhvr>
                                            <p:cTn id="184" dur="500" fill="hold"/>
                                            <p:tgtEl>
                                              <p:spTgt spid="52"/>
                                            </p:tgtEl>
                                            <p:attrNameLst>
                                              <p:attrName>ppt_w</p:attrName>
                                            </p:attrNameLst>
                                          </p:cBhvr>
                                          <p:tavLst>
                                            <p:tav tm="0">
                                              <p:val>
                                                <p:fltVal val="0"/>
                                              </p:val>
                                            </p:tav>
                                            <p:tav tm="100000">
                                              <p:val>
                                                <p:strVal val="#ppt_w"/>
                                              </p:val>
                                            </p:tav>
                                          </p:tavLst>
                                        </p:anim>
                                        <p:anim calcmode="lin" valueType="num">
                                          <p:cBhvr>
                                            <p:cTn id="185" dur="500" fill="hold"/>
                                            <p:tgtEl>
                                              <p:spTgt spid="52"/>
                                            </p:tgtEl>
                                            <p:attrNameLst>
                                              <p:attrName>ppt_h</p:attrName>
                                            </p:attrNameLst>
                                          </p:cBhvr>
                                          <p:tavLst>
                                            <p:tav tm="0">
                                              <p:val>
                                                <p:fltVal val="0"/>
                                              </p:val>
                                            </p:tav>
                                            <p:tav tm="100000">
                                              <p:val>
                                                <p:strVal val="#ppt_h"/>
                                              </p:val>
                                            </p:tav>
                                          </p:tavLst>
                                        </p:anim>
                                        <p:animEffect transition="in" filter="fade">
                                          <p:cBhvr>
                                            <p:cTn id="186" dur="500"/>
                                            <p:tgtEl>
                                              <p:spTgt spid="52"/>
                                            </p:tgtEl>
                                          </p:cBhvr>
                                        </p:animEffect>
                                      </p:childTnLst>
                                    </p:cTn>
                                  </p:par>
                                  <p:par>
                                    <p:cTn id="187" presetID="32" presetClass="emph" presetSubtype="0" fill="hold" nodeType="withEffect">
                                      <p:stCondLst>
                                        <p:cond delay="1000"/>
                                      </p:stCondLst>
                                      <p:childTnLst>
                                        <p:animRot by="120000">
                                          <p:cBhvr>
                                            <p:cTn id="188" dur="100" fill="hold">
                                              <p:stCondLst>
                                                <p:cond delay="0"/>
                                              </p:stCondLst>
                                            </p:cTn>
                                            <p:tgtEl>
                                              <p:spTgt spid="52"/>
                                            </p:tgtEl>
                                            <p:attrNameLst>
                                              <p:attrName>r</p:attrName>
                                            </p:attrNameLst>
                                          </p:cBhvr>
                                        </p:animRot>
                                        <p:animRot by="-240000">
                                          <p:cBhvr>
                                            <p:cTn id="189" dur="200" fill="hold">
                                              <p:stCondLst>
                                                <p:cond delay="200"/>
                                              </p:stCondLst>
                                            </p:cTn>
                                            <p:tgtEl>
                                              <p:spTgt spid="52"/>
                                            </p:tgtEl>
                                            <p:attrNameLst>
                                              <p:attrName>r</p:attrName>
                                            </p:attrNameLst>
                                          </p:cBhvr>
                                        </p:animRot>
                                        <p:animRot by="240000">
                                          <p:cBhvr>
                                            <p:cTn id="190" dur="200" fill="hold">
                                              <p:stCondLst>
                                                <p:cond delay="400"/>
                                              </p:stCondLst>
                                            </p:cTn>
                                            <p:tgtEl>
                                              <p:spTgt spid="52"/>
                                            </p:tgtEl>
                                            <p:attrNameLst>
                                              <p:attrName>r</p:attrName>
                                            </p:attrNameLst>
                                          </p:cBhvr>
                                        </p:animRot>
                                        <p:animRot by="-240000">
                                          <p:cBhvr>
                                            <p:cTn id="191" dur="200" fill="hold">
                                              <p:stCondLst>
                                                <p:cond delay="600"/>
                                              </p:stCondLst>
                                            </p:cTn>
                                            <p:tgtEl>
                                              <p:spTgt spid="52"/>
                                            </p:tgtEl>
                                            <p:attrNameLst>
                                              <p:attrName>r</p:attrName>
                                            </p:attrNameLst>
                                          </p:cBhvr>
                                        </p:animRot>
                                        <p:animRot by="120000">
                                          <p:cBhvr>
                                            <p:cTn id="192" dur="200" fill="hold">
                                              <p:stCondLst>
                                                <p:cond delay="800"/>
                                              </p:stCondLst>
                                            </p:cTn>
                                            <p:tgtEl>
                                              <p:spTgt spid="52"/>
                                            </p:tgtEl>
                                            <p:attrNameLst>
                                              <p:attrName>r</p:attrName>
                                            </p:attrNameLst>
                                          </p:cBhvr>
                                        </p:animRot>
                                      </p:childTnLst>
                                    </p:cTn>
                                  </p:par>
                                  <p:par>
                                    <p:cTn id="193" presetID="1" presetClass="path" presetSubtype="0" accel="50000" decel="50000" fill="hold" nodeType="withEffect">
                                      <p:stCondLst>
                                        <p:cond delay="1000"/>
                                      </p:stCondLst>
                                      <p:childTnLst>
                                        <p:animMotion origin="layout" path="M 6.25E-7 -1.85185E-6 C 0.15625 -1.85185E-6 0.28307 0.26389 0.28307 0.58889 C 0.28307 0.91412 0.15625 1.17871 6.25E-7 1.17871 C -0.15651 1.17871 -0.28307 0.91412 -0.28307 0.58889 C -0.28307 0.26389 -0.15651 -1.85185E-6 6.25E-7 -1.85185E-6 Z " pathEditMode="relative" rAng="0" ptsTypes="AAAAA">
                                          <p:cBhvr>
                                            <p:cTn id="194" dur="4000" fill="hold"/>
                                            <p:tgtEl>
                                              <p:spTgt spid="30"/>
                                            </p:tgtEl>
                                            <p:attrNameLst>
                                              <p:attrName>ppt_x</p:attrName>
                                              <p:attrName>ppt_y</p:attrName>
                                            </p:attrNameLst>
                                          </p:cBhvr>
                                          <p:rCtr x="0" y="5893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7" grpId="0" animBg="1"/>
          <p:bldP spid="27" grpId="1" animBg="1"/>
          <p:bldP spid="28" grpId="0" animBg="1"/>
          <p:bldP spid="28" grpId="1" animBg="1"/>
          <p:bldP spid="26" grpId="0" animBg="1"/>
          <p:bldP spid="26" grpId="1" animBg="1"/>
          <p:bldP spid="17" grpId="0" animBg="1"/>
          <p:bldP spid="18" grpId="0" animBg="1"/>
          <p:bldP spid="19" grpId="0" animBg="1"/>
          <p:bldP spid="20" grpId="0" animBg="1"/>
          <p:bldP spid="21" grpId="0" animBg="1"/>
          <p:bldP spid="22" grpId="0" animBg="1"/>
          <p:bldP spid="23" grpId="0" animBg="1"/>
          <p:bldP spid="24" grpId="0" animBg="1"/>
          <p:bldP spid="25" grpId="0" animBg="1"/>
          <p:bldP spid="31" grpId="0" animBg="1"/>
          <p:bldP spid="31" grpId="1" animBg="1"/>
          <p:bldP spid="32" grpId="0" animBg="1"/>
          <p:bldP spid="32" grpId="1" animBg="1"/>
          <p:bldP spid="33" grpId="0" animBg="1"/>
          <p:bldP spid="33" grpId="1" animBg="1"/>
          <p:bldP spid="33" grpId="2" animBg="1"/>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P spid="45" grpId="0" animBg="1"/>
          <p:bldP spid="45" grpId="1" animBg="1"/>
          <p:bldP spid="46" grpId="0" animBg="1"/>
          <p:bldP spid="46" grpId="1" animBg="1"/>
          <p:bldP spid="47" grpId="0" animBg="1"/>
          <p:bldP spid="47" grpId="1" animBg="1"/>
          <p:bldP spid="48" grpId="0" animBg="1"/>
          <p:bldP spid="48" grpId="1" animBg="1"/>
          <p:bldP spid="49" grpId="0"/>
          <p:bldP spid="50"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A745B6BF-529B-4BB7-9FE5-7C22340E9D24}"/>
              </a:ext>
            </a:extLst>
          </p:cNvPr>
          <p:cNvSpPr/>
          <p:nvPr/>
        </p:nvSpPr>
        <p:spPr>
          <a:xfrm>
            <a:off x="0" y="0"/>
            <a:ext cx="12192000" cy="6858000"/>
          </a:xfrm>
          <a:custGeom>
            <a:avLst/>
            <a:gdLst>
              <a:gd name="connsiteX0" fmla="*/ 6096000 w 12192000"/>
              <a:gd name="connsiteY0" fmla="*/ 657225 h 6858000"/>
              <a:gd name="connsiteX1" fmla="*/ 3324225 w 12192000"/>
              <a:gd name="connsiteY1" fmla="*/ 3429000 h 6858000"/>
              <a:gd name="connsiteX2" fmla="*/ 6096000 w 12192000"/>
              <a:gd name="connsiteY2" fmla="*/ 6200775 h 6858000"/>
              <a:gd name="connsiteX3" fmla="*/ 8867775 w 12192000"/>
              <a:gd name="connsiteY3" fmla="*/ 342900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6096000" y="657225"/>
                </a:moveTo>
                <a:lnTo>
                  <a:pt x="3324225" y="3429000"/>
                </a:lnTo>
                <a:lnTo>
                  <a:pt x="6096000" y="6200775"/>
                </a:lnTo>
                <a:lnTo>
                  <a:pt x="8867775" y="3429000"/>
                </a:lnTo>
                <a:close/>
                <a:moveTo>
                  <a:pt x="0" y="0"/>
                </a:moveTo>
                <a:lnTo>
                  <a:pt x="12192000" y="0"/>
                </a:lnTo>
                <a:lnTo>
                  <a:pt x="12192000" y="6858000"/>
                </a:lnTo>
                <a:lnTo>
                  <a:pt x="0" y="6858000"/>
                </a:lnTo>
                <a:close/>
              </a:path>
            </a:pathLst>
          </a:custGeom>
          <a:gradFill flip="none" rotWithShape="1">
            <a:gsLst>
              <a:gs pos="2000">
                <a:schemeClr val="accent1">
                  <a:lumMod val="20000"/>
                  <a:lumOff val="80000"/>
                </a:schemeClr>
              </a:gs>
              <a:gs pos="90000">
                <a:schemeClr val="accent3">
                  <a:lumMod val="60000"/>
                  <a:lumOff val="4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Oval 26">
            <a:extLst>
              <a:ext uri="{FF2B5EF4-FFF2-40B4-BE49-F238E27FC236}">
                <a16:creationId xmlns:a16="http://schemas.microsoft.com/office/drawing/2014/main" id="{4D9DB598-7976-4C0D-9F59-0F5175285967}"/>
              </a:ext>
            </a:extLst>
          </p:cNvPr>
          <p:cNvSpPr/>
          <p:nvPr/>
        </p:nvSpPr>
        <p:spPr>
          <a:xfrm>
            <a:off x="0" y="889030"/>
            <a:ext cx="5124659" cy="5167723"/>
          </a:xfrm>
          <a:prstGeom prst="ellipse">
            <a:avLst/>
          </a:prstGeom>
          <a:solidFill>
            <a:srgbClr val="FFFFFF">
              <a:alpha val="36000"/>
            </a:srgb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528C589A-75B9-4A80-BCAA-66D909AE350B}"/>
              </a:ext>
            </a:extLst>
          </p:cNvPr>
          <p:cNvSpPr/>
          <p:nvPr/>
        </p:nvSpPr>
        <p:spPr>
          <a:xfrm>
            <a:off x="7209508" y="905744"/>
            <a:ext cx="4957183" cy="4998840"/>
          </a:xfrm>
          <a:prstGeom prst="ellipse">
            <a:avLst/>
          </a:prstGeom>
          <a:solidFill>
            <a:srgbClr val="FFFFFF">
              <a:alpha val="36000"/>
            </a:srgb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Diamond 25">
            <a:extLst>
              <a:ext uri="{FF2B5EF4-FFF2-40B4-BE49-F238E27FC236}">
                <a16:creationId xmlns:a16="http://schemas.microsoft.com/office/drawing/2014/main" id="{5719D396-A8CE-45A7-84A8-940012A90CBC}"/>
              </a:ext>
            </a:extLst>
          </p:cNvPr>
          <p:cNvSpPr/>
          <p:nvPr/>
        </p:nvSpPr>
        <p:spPr>
          <a:xfrm>
            <a:off x="2695575" y="0"/>
            <a:ext cx="6800850" cy="6858000"/>
          </a:xfrm>
          <a:prstGeom prst="diamond">
            <a:avLst/>
          </a:prstGeom>
          <a:solidFill>
            <a:srgbClr val="FFFFFF">
              <a:alpha val="36000"/>
            </a:srgb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BDCDB8BA-CB18-4790-A498-1F9C6D51FE18}"/>
              </a:ext>
            </a:extLst>
          </p:cNvPr>
          <p:cNvGrpSpPr/>
          <p:nvPr/>
        </p:nvGrpSpPr>
        <p:grpSpPr>
          <a:xfrm>
            <a:off x="7278260" y="1690255"/>
            <a:ext cx="1941946" cy="3477490"/>
            <a:chOff x="7278260" y="1690255"/>
            <a:chExt cx="1941946" cy="3477490"/>
          </a:xfrm>
        </p:grpSpPr>
        <p:cxnSp>
          <p:nvCxnSpPr>
            <p:cNvPr id="6" name="Straight Connector 5">
              <a:extLst>
                <a:ext uri="{FF2B5EF4-FFF2-40B4-BE49-F238E27FC236}">
                  <a16:creationId xmlns:a16="http://schemas.microsoft.com/office/drawing/2014/main" id="{93A4B6DE-90E1-4956-B63C-0C580AAF6280}"/>
                </a:ext>
              </a:extLst>
            </p:cNvPr>
            <p:cNvCxnSpPr>
              <a:cxnSpLocks/>
            </p:cNvCxnSpPr>
            <p:nvPr/>
          </p:nvCxnSpPr>
          <p:spPr>
            <a:xfrm flipH="1">
              <a:off x="7278260" y="3429000"/>
              <a:ext cx="1738745" cy="173874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D30DB83B-2C9B-401A-90C5-D832D610ECC7}"/>
                </a:ext>
              </a:extLst>
            </p:cNvPr>
            <p:cNvGrpSpPr/>
            <p:nvPr/>
          </p:nvGrpSpPr>
          <p:grpSpPr>
            <a:xfrm>
              <a:off x="7278261" y="1690255"/>
              <a:ext cx="1941945" cy="3477490"/>
              <a:chOff x="7278261" y="1690255"/>
              <a:chExt cx="1941945" cy="3477490"/>
            </a:xfrm>
          </p:grpSpPr>
          <p:cxnSp>
            <p:nvCxnSpPr>
              <p:cNvPr id="8" name="Straight Connector 7">
                <a:extLst>
                  <a:ext uri="{FF2B5EF4-FFF2-40B4-BE49-F238E27FC236}">
                    <a16:creationId xmlns:a16="http://schemas.microsoft.com/office/drawing/2014/main" id="{6F86C540-5857-4C51-A729-BDE2424088D8}"/>
                  </a:ext>
                </a:extLst>
              </p:cNvPr>
              <p:cNvCxnSpPr>
                <a:cxnSpLocks/>
              </p:cNvCxnSpPr>
              <p:nvPr/>
            </p:nvCxnSpPr>
            <p:spPr>
              <a:xfrm>
                <a:off x="7278261" y="1690255"/>
                <a:ext cx="1738745" cy="173874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3BC87F9-D611-48EB-9194-7733F043B137}"/>
                  </a:ext>
                </a:extLst>
              </p:cNvPr>
              <p:cNvCxnSpPr>
                <a:cxnSpLocks/>
              </p:cNvCxnSpPr>
              <p:nvPr/>
            </p:nvCxnSpPr>
            <p:spPr>
              <a:xfrm>
                <a:off x="7481461" y="1690255"/>
                <a:ext cx="1738745" cy="173874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AE4112B-2139-4817-AFC4-978A4BFED7A8}"/>
                  </a:ext>
                </a:extLst>
              </p:cNvPr>
              <p:cNvCxnSpPr>
                <a:cxnSpLocks/>
              </p:cNvCxnSpPr>
              <p:nvPr/>
            </p:nvCxnSpPr>
            <p:spPr>
              <a:xfrm flipH="1">
                <a:off x="7481460" y="3429000"/>
                <a:ext cx="1738745" cy="173874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11" name="Group 10">
            <a:extLst>
              <a:ext uri="{FF2B5EF4-FFF2-40B4-BE49-F238E27FC236}">
                <a16:creationId xmlns:a16="http://schemas.microsoft.com/office/drawing/2014/main" id="{465F45A2-B8CD-41EB-BF14-CF7C20AD6C00}"/>
              </a:ext>
            </a:extLst>
          </p:cNvPr>
          <p:cNvGrpSpPr/>
          <p:nvPr/>
        </p:nvGrpSpPr>
        <p:grpSpPr>
          <a:xfrm flipH="1">
            <a:off x="2971794" y="1690255"/>
            <a:ext cx="1941946" cy="3477490"/>
            <a:chOff x="7278260" y="1690255"/>
            <a:chExt cx="1941946" cy="3477490"/>
          </a:xfrm>
        </p:grpSpPr>
        <p:cxnSp>
          <p:nvCxnSpPr>
            <p:cNvPr id="12" name="Straight Connector 11">
              <a:extLst>
                <a:ext uri="{FF2B5EF4-FFF2-40B4-BE49-F238E27FC236}">
                  <a16:creationId xmlns:a16="http://schemas.microsoft.com/office/drawing/2014/main" id="{E4ABBB22-8BFA-417D-9CE9-463B4C93EE5F}"/>
                </a:ext>
              </a:extLst>
            </p:cNvPr>
            <p:cNvCxnSpPr>
              <a:cxnSpLocks/>
            </p:cNvCxnSpPr>
            <p:nvPr/>
          </p:nvCxnSpPr>
          <p:spPr>
            <a:xfrm flipH="1">
              <a:off x="7278260" y="3429000"/>
              <a:ext cx="1738745" cy="173874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F9256264-7F8C-434A-8000-D9A4D4092780}"/>
                </a:ext>
              </a:extLst>
            </p:cNvPr>
            <p:cNvGrpSpPr/>
            <p:nvPr/>
          </p:nvGrpSpPr>
          <p:grpSpPr>
            <a:xfrm>
              <a:off x="7278261" y="1690255"/>
              <a:ext cx="1941945" cy="3477490"/>
              <a:chOff x="7278261" y="1690255"/>
              <a:chExt cx="1941945" cy="3477490"/>
            </a:xfrm>
          </p:grpSpPr>
          <p:cxnSp>
            <p:nvCxnSpPr>
              <p:cNvPr id="14" name="Straight Connector 13">
                <a:extLst>
                  <a:ext uri="{FF2B5EF4-FFF2-40B4-BE49-F238E27FC236}">
                    <a16:creationId xmlns:a16="http://schemas.microsoft.com/office/drawing/2014/main" id="{60F3A318-27F9-40CA-BAF8-CB0C6F791FD3}"/>
                  </a:ext>
                </a:extLst>
              </p:cNvPr>
              <p:cNvCxnSpPr>
                <a:cxnSpLocks/>
              </p:cNvCxnSpPr>
              <p:nvPr/>
            </p:nvCxnSpPr>
            <p:spPr>
              <a:xfrm>
                <a:off x="7278261" y="1690255"/>
                <a:ext cx="1738745" cy="173874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D7D1CD6-CA21-44F2-A8AC-A6CD0F823763}"/>
                  </a:ext>
                </a:extLst>
              </p:cNvPr>
              <p:cNvCxnSpPr>
                <a:cxnSpLocks/>
              </p:cNvCxnSpPr>
              <p:nvPr/>
            </p:nvCxnSpPr>
            <p:spPr>
              <a:xfrm>
                <a:off x="7481461" y="1690255"/>
                <a:ext cx="1738745" cy="173874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B1D87D7-CB67-481D-9485-7B5662F5A756}"/>
                  </a:ext>
                </a:extLst>
              </p:cNvPr>
              <p:cNvCxnSpPr>
                <a:cxnSpLocks/>
              </p:cNvCxnSpPr>
              <p:nvPr/>
            </p:nvCxnSpPr>
            <p:spPr>
              <a:xfrm flipH="1">
                <a:off x="7481460" y="3429000"/>
                <a:ext cx="1738745" cy="173874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17" name="Diamond 16">
            <a:extLst>
              <a:ext uri="{FF2B5EF4-FFF2-40B4-BE49-F238E27FC236}">
                <a16:creationId xmlns:a16="http://schemas.microsoft.com/office/drawing/2014/main" id="{30505768-7F70-47AF-9417-B9CE499365B5}"/>
              </a:ext>
            </a:extLst>
          </p:cNvPr>
          <p:cNvSpPr/>
          <p:nvPr/>
        </p:nvSpPr>
        <p:spPr>
          <a:xfrm>
            <a:off x="4521200" y="1104900"/>
            <a:ext cx="493023" cy="493023"/>
          </a:xfrm>
          <a:prstGeom prst="diamon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iamond 17">
            <a:extLst>
              <a:ext uri="{FF2B5EF4-FFF2-40B4-BE49-F238E27FC236}">
                <a16:creationId xmlns:a16="http://schemas.microsoft.com/office/drawing/2014/main" id="{75705A32-9634-42EF-8F11-110ACB77169D}"/>
              </a:ext>
            </a:extLst>
          </p:cNvPr>
          <p:cNvSpPr/>
          <p:nvPr/>
        </p:nvSpPr>
        <p:spPr>
          <a:xfrm rot="19595999">
            <a:off x="4174206" y="4828901"/>
            <a:ext cx="493023" cy="493023"/>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iamond 18">
            <a:extLst>
              <a:ext uri="{FF2B5EF4-FFF2-40B4-BE49-F238E27FC236}">
                <a16:creationId xmlns:a16="http://schemas.microsoft.com/office/drawing/2014/main" id="{008E5ED0-B0B9-4723-BB9E-FE7FF5BCC8FD}"/>
              </a:ext>
            </a:extLst>
          </p:cNvPr>
          <p:cNvSpPr/>
          <p:nvPr/>
        </p:nvSpPr>
        <p:spPr>
          <a:xfrm rot="2774923">
            <a:off x="6428548" y="5496765"/>
            <a:ext cx="493023" cy="493023"/>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iamond 19">
            <a:extLst>
              <a:ext uri="{FF2B5EF4-FFF2-40B4-BE49-F238E27FC236}">
                <a16:creationId xmlns:a16="http://schemas.microsoft.com/office/drawing/2014/main" id="{B630281B-81DF-45EE-9990-BDF36F6C0127}"/>
              </a:ext>
            </a:extLst>
          </p:cNvPr>
          <p:cNvSpPr/>
          <p:nvPr/>
        </p:nvSpPr>
        <p:spPr>
          <a:xfrm>
            <a:off x="8188430" y="2059201"/>
            <a:ext cx="493023" cy="493023"/>
          </a:xfrm>
          <a:prstGeom prst="diamon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Diamond 20">
            <a:extLst>
              <a:ext uri="{FF2B5EF4-FFF2-40B4-BE49-F238E27FC236}">
                <a16:creationId xmlns:a16="http://schemas.microsoft.com/office/drawing/2014/main" id="{A4008BB0-5D1C-4409-BBFE-16F54C49D123}"/>
              </a:ext>
            </a:extLst>
          </p:cNvPr>
          <p:cNvSpPr/>
          <p:nvPr/>
        </p:nvSpPr>
        <p:spPr>
          <a:xfrm>
            <a:off x="3032483" y="4270008"/>
            <a:ext cx="493023" cy="493023"/>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EBC7FD50-2C0A-4A00-9EE6-B948945DC181}"/>
              </a:ext>
            </a:extLst>
          </p:cNvPr>
          <p:cNvSpPr/>
          <p:nvPr/>
        </p:nvSpPr>
        <p:spPr>
          <a:xfrm>
            <a:off x="6785236" y="640742"/>
            <a:ext cx="493023" cy="493023"/>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B6FDF976-96EB-4766-854B-409FC010C428}"/>
              </a:ext>
            </a:extLst>
          </p:cNvPr>
          <p:cNvSpPr/>
          <p:nvPr/>
        </p:nvSpPr>
        <p:spPr>
          <a:xfrm>
            <a:off x="7278259" y="4338644"/>
            <a:ext cx="547212" cy="547212"/>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FDABF3FE-1501-427B-80E7-F8F9212B1CF0}"/>
              </a:ext>
            </a:extLst>
          </p:cNvPr>
          <p:cNvSpPr/>
          <p:nvPr/>
        </p:nvSpPr>
        <p:spPr>
          <a:xfrm>
            <a:off x="3141546" y="2559627"/>
            <a:ext cx="493719" cy="493719"/>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E2D1FE24-EB35-4EEF-9469-117B276179FD}"/>
              </a:ext>
            </a:extLst>
          </p:cNvPr>
          <p:cNvSpPr/>
          <p:nvPr/>
        </p:nvSpPr>
        <p:spPr>
          <a:xfrm>
            <a:off x="5017392" y="5075412"/>
            <a:ext cx="493719" cy="493719"/>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EA5964F0-93E0-477B-AD84-C6D831FC72D6}"/>
              </a:ext>
            </a:extLst>
          </p:cNvPr>
          <p:cNvPicPr>
            <a:picLocks noChangeAspect="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rot="1596398" flipH="1">
            <a:off x="4523475" y="-2886092"/>
            <a:ext cx="3745959" cy="2710734"/>
          </a:xfrm>
          <a:prstGeom prst="rect">
            <a:avLst/>
          </a:prstGeom>
        </p:spPr>
      </p:pic>
      <p:sp>
        <p:nvSpPr>
          <p:cNvPr id="31" name="Oval 30">
            <a:extLst>
              <a:ext uri="{FF2B5EF4-FFF2-40B4-BE49-F238E27FC236}">
                <a16:creationId xmlns:a16="http://schemas.microsoft.com/office/drawing/2014/main" id="{93B983AA-6198-455F-A99D-B74AF7B2EB3F}"/>
              </a:ext>
            </a:extLst>
          </p:cNvPr>
          <p:cNvSpPr/>
          <p:nvPr/>
        </p:nvSpPr>
        <p:spPr>
          <a:xfrm>
            <a:off x="607272" y="-38799"/>
            <a:ext cx="3625414" cy="3924999"/>
          </a:xfrm>
          <a:prstGeom prst="ellipse">
            <a:avLst/>
          </a:prstGeom>
          <a:solidFill>
            <a:srgbClr val="FFFFFF">
              <a:alpha val="36000"/>
            </a:srgb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1B31EC27-E700-45DE-AD50-134EF7B27EA4}"/>
              </a:ext>
            </a:extLst>
          </p:cNvPr>
          <p:cNvSpPr/>
          <p:nvPr/>
        </p:nvSpPr>
        <p:spPr>
          <a:xfrm>
            <a:off x="607272" y="2940291"/>
            <a:ext cx="3625414" cy="3924999"/>
          </a:xfrm>
          <a:prstGeom prst="ellipse">
            <a:avLst/>
          </a:prstGeom>
          <a:solidFill>
            <a:srgbClr val="FFFFFF">
              <a:alpha val="36000"/>
            </a:srgb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321AD5BE-9F1F-4393-BB01-086E29FE7CAC}"/>
              </a:ext>
            </a:extLst>
          </p:cNvPr>
          <p:cNvSpPr/>
          <p:nvPr/>
        </p:nvSpPr>
        <p:spPr>
          <a:xfrm>
            <a:off x="8077200" y="26079"/>
            <a:ext cx="3655647" cy="3875461"/>
          </a:xfrm>
          <a:prstGeom prst="ellipse">
            <a:avLst/>
          </a:prstGeom>
          <a:solidFill>
            <a:srgbClr val="FFFFFF">
              <a:alpha val="36000"/>
            </a:srgb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4F8C508A-CD00-4459-A6FF-00F0DB4F3DC7}"/>
              </a:ext>
            </a:extLst>
          </p:cNvPr>
          <p:cNvSpPr/>
          <p:nvPr/>
        </p:nvSpPr>
        <p:spPr>
          <a:xfrm>
            <a:off x="8122342" y="2989828"/>
            <a:ext cx="3655647" cy="3875461"/>
          </a:xfrm>
          <a:prstGeom prst="ellipse">
            <a:avLst/>
          </a:prstGeom>
          <a:solidFill>
            <a:srgbClr val="FFFFFF">
              <a:alpha val="36000"/>
            </a:srgb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Diamond 34">
            <a:extLst>
              <a:ext uri="{FF2B5EF4-FFF2-40B4-BE49-F238E27FC236}">
                <a16:creationId xmlns:a16="http://schemas.microsoft.com/office/drawing/2014/main" id="{C619E706-5788-4ABC-93C9-915AFD2891AA}"/>
              </a:ext>
            </a:extLst>
          </p:cNvPr>
          <p:cNvSpPr/>
          <p:nvPr/>
        </p:nvSpPr>
        <p:spPr>
          <a:xfrm rot="16200000">
            <a:off x="4066310" y="5687165"/>
            <a:ext cx="1131407" cy="1175014"/>
          </a:xfrm>
          <a:prstGeom prst="diamond">
            <a:avLst/>
          </a:prstGeom>
          <a:solidFill>
            <a:srgbClr val="FFFFFF">
              <a:alpha val="36000"/>
            </a:srgb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Diamond 35">
            <a:extLst>
              <a:ext uri="{FF2B5EF4-FFF2-40B4-BE49-F238E27FC236}">
                <a16:creationId xmlns:a16="http://schemas.microsoft.com/office/drawing/2014/main" id="{1D9A3CBC-33C0-4ED6-92DA-C1ACAB18E964}"/>
              </a:ext>
            </a:extLst>
          </p:cNvPr>
          <p:cNvSpPr/>
          <p:nvPr/>
        </p:nvSpPr>
        <p:spPr>
          <a:xfrm rot="16200000">
            <a:off x="7045401" y="5687166"/>
            <a:ext cx="1131406" cy="1175013"/>
          </a:xfrm>
          <a:prstGeom prst="diamond">
            <a:avLst/>
          </a:prstGeom>
          <a:solidFill>
            <a:srgbClr val="FFFFFF">
              <a:alpha val="36000"/>
            </a:srgb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Diamond 36">
            <a:extLst>
              <a:ext uri="{FF2B5EF4-FFF2-40B4-BE49-F238E27FC236}">
                <a16:creationId xmlns:a16="http://schemas.microsoft.com/office/drawing/2014/main" id="{CBE7FD51-DD5E-4296-82D2-50F5B9FD3B71}"/>
              </a:ext>
            </a:extLst>
          </p:cNvPr>
          <p:cNvSpPr/>
          <p:nvPr/>
        </p:nvSpPr>
        <p:spPr>
          <a:xfrm rot="16200000">
            <a:off x="4066311" y="13289"/>
            <a:ext cx="1131407" cy="1175014"/>
          </a:xfrm>
          <a:prstGeom prst="diamond">
            <a:avLst/>
          </a:prstGeom>
          <a:solidFill>
            <a:srgbClr val="FFFFFF">
              <a:alpha val="36000"/>
            </a:srgb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Diamond 37">
            <a:extLst>
              <a:ext uri="{FF2B5EF4-FFF2-40B4-BE49-F238E27FC236}">
                <a16:creationId xmlns:a16="http://schemas.microsoft.com/office/drawing/2014/main" id="{4D682844-370E-4117-AC54-A240450D080F}"/>
              </a:ext>
            </a:extLst>
          </p:cNvPr>
          <p:cNvSpPr/>
          <p:nvPr/>
        </p:nvSpPr>
        <p:spPr>
          <a:xfrm rot="16200000">
            <a:off x="7045402" y="13290"/>
            <a:ext cx="1131406" cy="1175013"/>
          </a:xfrm>
          <a:prstGeom prst="diamond">
            <a:avLst/>
          </a:prstGeom>
          <a:solidFill>
            <a:srgbClr val="FFFFFF">
              <a:alpha val="36000"/>
            </a:srgb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EA3C4120-D395-48D5-94D5-B5A786EE48BE}"/>
              </a:ext>
            </a:extLst>
          </p:cNvPr>
          <p:cNvSpPr/>
          <p:nvPr/>
        </p:nvSpPr>
        <p:spPr>
          <a:xfrm>
            <a:off x="-1495391" y="-600323"/>
            <a:ext cx="3625414" cy="3924999"/>
          </a:xfrm>
          <a:prstGeom prst="ellipse">
            <a:avLst/>
          </a:prstGeom>
          <a:solidFill>
            <a:srgbClr val="FFFFFF">
              <a:alpha val="36000"/>
            </a:srgb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E08637EF-0FD2-4D43-9365-C7001489B2B5}"/>
              </a:ext>
            </a:extLst>
          </p:cNvPr>
          <p:cNvSpPr/>
          <p:nvPr/>
        </p:nvSpPr>
        <p:spPr>
          <a:xfrm>
            <a:off x="-1365720" y="3302081"/>
            <a:ext cx="3625414" cy="3924999"/>
          </a:xfrm>
          <a:prstGeom prst="ellipse">
            <a:avLst/>
          </a:prstGeom>
          <a:solidFill>
            <a:srgbClr val="FFFFFF">
              <a:alpha val="36000"/>
            </a:srgb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Picture 51">
            <a:extLst>
              <a:ext uri="{FF2B5EF4-FFF2-40B4-BE49-F238E27FC236}">
                <a16:creationId xmlns:a16="http://schemas.microsoft.com/office/drawing/2014/main" id="{38406800-A699-496F-B1FE-096A0553FD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8748" y="-533400"/>
            <a:ext cx="9334501" cy="9334501"/>
          </a:xfrm>
          <a:prstGeom prst="rect">
            <a:avLst/>
          </a:prstGeom>
        </p:spPr>
      </p:pic>
      <p:sp>
        <p:nvSpPr>
          <p:cNvPr id="47" name="Oval 46">
            <a:extLst>
              <a:ext uri="{FF2B5EF4-FFF2-40B4-BE49-F238E27FC236}">
                <a16:creationId xmlns:a16="http://schemas.microsoft.com/office/drawing/2014/main" id="{F1A42FBB-0D69-46F5-8639-893DEDBFEBA9}"/>
              </a:ext>
            </a:extLst>
          </p:cNvPr>
          <p:cNvSpPr/>
          <p:nvPr/>
        </p:nvSpPr>
        <p:spPr>
          <a:xfrm>
            <a:off x="9620188" y="-600323"/>
            <a:ext cx="3625414" cy="3924999"/>
          </a:xfrm>
          <a:prstGeom prst="ellipse">
            <a:avLst/>
          </a:prstGeom>
          <a:solidFill>
            <a:srgbClr val="FFFFFF">
              <a:alpha val="36000"/>
            </a:srgb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4112070F-6933-4508-879E-BDACF9F0140C}"/>
              </a:ext>
            </a:extLst>
          </p:cNvPr>
          <p:cNvSpPr/>
          <p:nvPr/>
        </p:nvSpPr>
        <p:spPr>
          <a:xfrm>
            <a:off x="9749859" y="3302081"/>
            <a:ext cx="3625414" cy="3924999"/>
          </a:xfrm>
          <a:prstGeom prst="ellipse">
            <a:avLst/>
          </a:prstGeom>
          <a:solidFill>
            <a:srgbClr val="FFFFFF">
              <a:alpha val="36000"/>
            </a:srgb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26C71FFC-68FB-4AC9-A294-3CDFD7A0D856}"/>
              </a:ext>
            </a:extLst>
          </p:cNvPr>
          <p:cNvSpPr txBox="1"/>
          <p:nvPr/>
        </p:nvSpPr>
        <p:spPr>
          <a:xfrm>
            <a:off x="4914427" y="1573590"/>
            <a:ext cx="2363147" cy="1569660"/>
          </a:xfrm>
          <a:prstGeom prst="rect">
            <a:avLst/>
          </a:prstGeom>
          <a:noFill/>
        </p:spPr>
        <p:txBody>
          <a:bodyPr wrap="none" rtlCol="0">
            <a:spAutoFit/>
          </a:bodyPr>
          <a:lstStyle/>
          <a:p>
            <a:pPr algn="ctr"/>
            <a:r>
              <a:rPr lang="en-US" sz="9600">
                <a:solidFill>
                  <a:schemeClr val="bg2">
                    <a:lumMod val="25000"/>
                  </a:schemeClr>
                </a:solidFill>
                <a:effectLst>
                  <a:reflection blurRad="6350" stA="60000" endA="900" endPos="58000" dir="5400000" sy="-100000" algn="bl" rotWithShape="0"/>
                </a:effectLst>
                <a:latin typeface="#9Slide04 SFU CenturySchoolbook" panose="00000400000000000000" pitchFamily="2" charset="0"/>
                <a:cs typeface="#9Slide04 Trirong Bold" panose="00000800000000000000" pitchFamily="2" charset="-34"/>
              </a:rPr>
              <a:t>BÀI 2</a:t>
            </a:r>
          </a:p>
        </p:txBody>
      </p:sp>
      <p:sp>
        <p:nvSpPr>
          <p:cNvPr id="50" name="TextBox 49">
            <a:extLst>
              <a:ext uri="{FF2B5EF4-FFF2-40B4-BE49-F238E27FC236}">
                <a16:creationId xmlns:a16="http://schemas.microsoft.com/office/drawing/2014/main" id="{4AC21E2A-4E35-4C8D-8A52-4529750A067F}"/>
              </a:ext>
            </a:extLst>
          </p:cNvPr>
          <p:cNvSpPr txBox="1"/>
          <p:nvPr/>
        </p:nvSpPr>
        <p:spPr>
          <a:xfrm>
            <a:off x="2369288" y="3124200"/>
            <a:ext cx="7453423" cy="1569660"/>
          </a:xfrm>
          <a:prstGeom prst="rect">
            <a:avLst/>
          </a:prstGeom>
          <a:noFill/>
        </p:spPr>
        <p:txBody>
          <a:bodyPr wrap="square" rtlCol="0">
            <a:spAutoFit/>
          </a:bodyPr>
          <a:lstStyle/>
          <a:p>
            <a:pPr algn="ctr"/>
            <a:r>
              <a:rPr lang="en-US" sz="9600">
                <a:solidFill>
                  <a:srgbClr val="F63939"/>
                </a:solidFill>
                <a:effectLst>
                  <a:reflection blurRad="6350" stA="60000" endA="900" endPos="58000" dir="5400000" sy="-100000" algn="bl" rotWithShape="0"/>
                </a:effectLst>
                <a:latin typeface="#9Slide04 SFU CenturySchoolbook" panose="00000400000000000000" pitchFamily="2" charset="0"/>
                <a:cs typeface="#9Slide04 Trirong Bold" panose="00000800000000000000" pitchFamily="2" charset="-34"/>
              </a:rPr>
              <a:t>NAM HAY NỮ</a:t>
            </a:r>
          </a:p>
        </p:txBody>
      </p:sp>
    </p:spTree>
    <p:extLst>
      <p:ext uri="{BB962C8B-B14F-4D97-AF65-F5344CB8AC3E}">
        <p14:creationId xmlns:p14="http://schemas.microsoft.com/office/powerpoint/2010/main" val="255251734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2000" fill="hold"/>
                                            <p:tgtEl>
                                              <p:spTgt spid="11"/>
                                            </p:tgtEl>
                                            <p:attrNameLst>
                                              <p:attrName>ppt_w</p:attrName>
                                            </p:attrNameLst>
                                          </p:cBhvr>
                                          <p:tavLst>
                                            <p:tav tm="0">
                                              <p:val>
                                                <p:fltVal val="0"/>
                                              </p:val>
                                            </p:tav>
                                            <p:tav tm="100000">
                                              <p:val>
                                                <p:strVal val="#ppt_w"/>
                                              </p:val>
                                            </p:tav>
                                          </p:tavLst>
                                        </p:anim>
                                        <p:anim calcmode="lin" valueType="num">
                                          <p:cBhvr>
                                            <p:cTn id="13" dur="2000" fill="hold"/>
                                            <p:tgtEl>
                                              <p:spTgt spid="11"/>
                                            </p:tgtEl>
                                            <p:attrNameLst>
                                              <p:attrName>ppt_h</p:attrName>
                                            </p:attrNameLst>
                                          </p:cBhvr>
                                          <p:tavLst>
                                            <p:tav tm="0">
                                              <p:val>
                                                <p:fltVal val="0"/>
                                              </p:val>
                                            </p:tav>
                                            <p:tav tm="100000">
                                              <p:val>
                                                <p:strVal val="#ppt_h"/>
                                              </p:val>
                                            </p:tav>
                                          </p:tavLst>
                                        </p:anim>
                                        <p:animEffect transition="in" filter="fade">
                                          <p:cBhvr>
                                            <p:cTn id="14" dur="2000"/>
                                            <p:tgtEl>
                                              <p:spTgt spid="11"/>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2000" fill="hold"/>
                                            <p:tgtEl>
                                              <p:spTgt spid="5"/>
                                            </p:tgtEl>
                                            <p:attrNameLst>
                                              <p:attrName>ppt_w</p:attrName>
                                            </p:attrNameLst>
                                          </p:cBhvr>
                                          <p:tavLst>
                                            <p:tav tm="0">
                                              <p:val>
                                                <p:fltVal val="0"/>
                                              </p:val>
                                            </p:tav>
                                            <p:tav tm="100000">
                                              <p:val>
                                                <p:strVal val="#ppt_w"/>
                                              </p:val>
                                            </p:tav>
                                          </p:tavLst>
                                        </p:anim>
                                        <p:anim calcmode="lin" valueType="num">
                                          <p:cBhvr>
                                            <p:cTn id="18" dur="2000" fill="hold"/>
                                            <p:tgtEl>
                                              <p:spTgt spid="5"/>
                                            </p:tgtEl>
                                            <p:attrNameLst>
                                              <p:attrName>ppt_h</p:attrName>
                                            </p:attrNameLst>
                                          </p:cBhvr>
                                          <p:tavLst>
                                            <p:tav tm="0">
                                              <p:val>
                                                <p:fltVal val="0"/>
                                              </p:val>
                                            </p:tav>
                                            <p:tav tm="100000">
                                              <p:val>
                                                <p:strVal val="#ppt_h"/>
                                              </p:val>
                                            </p:tav>
                                          </p:tavLst>
                                        </p:anim>
                                        <p:animEffect transition="in" filter="fade">
                                          <p:cBhvr>
                                            <p:cTn id="19" dur="2000"/>
                                            <p:tgtEl>
                                              <p:spTgt spid="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2000" fill="hold"/>
                                            <p:tgtEl>
                                              <p:spTgt spid="17"/>
                                            </p:tgtEl>
                                            <p:attrNameLst>
                                              <p:attrName>ppt_w</p:attrName>
                                            </p:attrNameLst>
                                          </p:cBhvr>
                                          <p:tavLst>
                                            <p:tav tm="0">
                                              <p:val>
                                                <p:fltVal val="0"/>
                                              </p:val>
                                            </p:tav>
                                            <p:tav tm="100000">
                                              <p:val>
                                                <p:strVal val="#ppt_w"/>
                                              </p:val>
                                            </p:tav>
                                          </p:tavLst>
                                        </p:anim>
                                        <p:anim calcmode="lin" valueType="num">
                                          <p:cBhvr>
                                            <p:cTn id="23" dur="2000" fill="hold"/>
                                            <p:tgtEl>
                                              <p:spTgt spid="17"/>
                                            </p:tgtEl>
                                            <p:attrNameLst>
                                              <p:attrName>ppt_h</p:attrName>
                                            </p:attrNameLst>
                                          </p:cBhvr>
                                          <p:tavLst>
                                            <p:tav tm="0">
                                              <p:val>
                                                <p:fltVal val="0"/>
                                              </p:val>
                                            </p:tav>
                                            <p:tav tm="100000">
                                              <p:val>
                                                <p:strVal val="#ppt_h"/>
                                              </p:val>
                                            </p:tav>
                                          </p:tavLst>
                                        </p:anim>
                                        <p:animEffect transition="in" filter="fade">
                                          <p:cBhvr>
                                            <p:cTn id="24" dur="2000"/>
                                            <p:tgtEl>
                                              <p:spTgt spid="17"/>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2000" fill="hold"/>
                                            <p:tgtEl>
                                              <p:spTgt spid="24"/>
                                            </p:tgtEl>
                                            <p:attrNameLst>
                                              <p:attrName>ppt_w</p:attrName>
                                            </p:attrNameLst>
                                          </p:cBhvr>
                                          <p:tavLst>
                                            <p:tav tm="0">
                                              <p:val>
                                                <p:fltVal val="0"/>
                                              </p:val>
                                            </p:tav>
                                            <p:tav tm="100000">
                                              <p:val>
                                                <p:strVal val="#ppt_w"/>
                                              </p:val>
                                            </p:tav>
                                          </p:tavLst>
                                        </p:anim>
                                        <p:anim calcmode="lin" valueType="num">
                                          <p:cBhvr>
                                            <p:cTn id="28" dur="2000" fill="hold"/>
                                            <p:tgtEl>
                                              <p:spTgt spid="24"/>
                                            </p:tgtEl>
                                            <p:attrNameLst>
                                              <p:attrName>ppt_h</p:attrName>
                                            </p:attrNameLst>
                                          </p:cBhvr>
                                          <p:tavLst>
                                            <p:tav tm="0">
                                              <p:val>
                                                <p:fltVal val="0"/>
                                              </p:val>
                                            </p:tav>
                                            <p:tav tm="100000">
                                              <p:val>
                                                <p:strVal val="#ppt_h"/>
                                              </p:val>
                                            </p:tav>
                                          </p:tavLst>
                                        </p:anim>
                                        <p:animEffect transition="in" filter="fade">
                                          <p:cBhvr>
                                            <p:cTn id="29" dur="2000"/>
                                            <p:tgtEl>
                                              <p:spTgt spid="24"/>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p:cTn id="32" dur="2000" fill="hold"/>
                                            <p:tgtEl>
                                              <p:spTgt spid="21"/>
                                            </p:tgtEl>
                                            <p:attrNameLst>
                                              <p:attrName>ppt_w</p:attrName>
                                            </p:attrNameLst>
                                          </p:cBhvr>
                                          <p:tavLst>
                                            <p:tav tm="0">
                                              <p:val>
                                                <p:fltVal val="0"/>
                                              </p:val>
                                            </p:tav>
                                            <p:tav tm="100000">
                                              <p:val>
                                                <p:strVal val="#ppt_w"/>
                                              </p:val>
                                            </p:tav>
                                          </p:tavLst>
                                        </p:anim>
                                        <p:anim calcmode="lin" valueType="num">
                                          <p:cBhvr>
                                            <p:cTn id="33" dur="2000" fill="hold"/>
                                            <p:tgtEl>
                                              <p:spTgt spid="21"/>
                                            </p:tgtEl>
                                            <p:attrNameLst>
                                              <p:attrName>ppt_h</p:attrName>
                                            </p:attrNameLst>
                                          </p:cBhvr>
                                          <p:tavLst>
                                            <p:tav tm="0">
                                              <p:val>
                                                <p:fltVal val="0"/>
                                              </p:val>
                                            </p:tav>
                                            <p:tav tm="100000">
                                              <p:val>
                                                <p:strVal val="#ppt_h"/>
                                              </p:val>
                                            </p:tav>
                                          </p:tavLst>
                                        </p:anim>
                                        <p:animEffect transition="in" filter="fade">
                                          <p:cBhvr>
                                            <p:cTn id="34" dur="2000"/>
                                            <p:tgtEl>
                                              <p:spTgt spid="21"/>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p:cTn id="37" dur="2000" fill="hold"/>
                                            <p:tgtEl>
                                              <p:spTgt spid="18"/>
                                            </p:tgtEl>
                                            <p:attrNameLst>
                                              <p:attrName>ppt_w</p:attrName>
                                            </p:attrNameLst>
                                          </p:cBhvr>
                                          <p:tavLst>
                                            <p:tav tm="0">
                                              <p:val>
                                                <p:fltVal val="0"/>
                                              </p:val>
                                            </p:tav>
                                            <p:tav tm="100000">
                                              <p:val>
                                                <p:strVal val="#ppt_w"/>
                                              </p:val>
                                            </p:tav>
                                          </p:tavLst>
                                        </p:anim>
                                        <p:anim calcmode="lin" valueType="num">
                                          <p:cBhvr>
                                            <p:cTn id="38" dur="2000" fill="hold"/>
                                            <p:tgtEl>
                                              <p:spTgt spid="18"/>
                                            </p:tgtEl>
                                            <p:attrNameLst>
                                              <p:attrName>ppt_h</p:attrName>
                                            </p:attrNameLst>
                                          </p:cBhvr>
                                          <p:tavLst>
                                            <p:tav tm="0">
                                              <p:val>
                                                <p:fltVal val="0"/>
                                              </p:val>
                                            </p:tav>
                                            <p:tav tm="100000">
                                              <p:val>
                                                <p:strVal val="#ppt_h"/>
                                              </p:val>
                                            </p:tav>
                                          </p:tavLst>
                                        </p:anim>
                                        <p:animEffect transition="in" filter="fade">
                                          <p:cBhvr>
                                            <p:cTn id="39" dur="2000"/>
                                            <p:tgtEl>
                                              <p:spTgt spid="18"/>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 calcmode="lin" valueType="num">
                                          <p:cBhvr>
                                            <p:cTn id="42" dur="2000" fill="hold"/>
                                            <p:tgtEl>
                                              <p:spTgt spid="25"/>
                                            </p:tgtEl>
                                            <p:attrNameLst>
                                              <p:attrName>ppt_w</p:attrName>
                                            </p:attrNameLst>
                                          </p:cBhvr>
                                          <p:tavLst>
                                            <p:tav tm="0">
                                              <p:val>
                                                <p:fltVal val="0"/>
                                              </p:val>
                                            </p:tav>
                                            <p:tav tm="100000">
                                              <p:val>
                                                <p:strVal val="#ppt_w"/>
                                              </p:val>
                                            </p:tav>
                                          </p:tavLst>
                                        </p:anim>
                                        <p:anim calcmode="lin" valueType="num">
                                          <p:cBhvr>
                                            <p:cTn id="43" dur="2000" fill="hold"/>
                                            <p:tgtEl>
                                              <p:spTgt spid="25"/>
                                            </p:tgtEl>
                                            <p:attrNameLst>
                                              <p:attrName>ppt_h</p:attrName>
                                            </p:attrNameLst>
                                          </p:cBhvr>
                                          <p:tavLst>
                                            <p:tav tm="0">
                                              <p:val>
                                                <p:fltVal val="0"/>
                                              </p:val>
                                            </p:tav>
                                            <p:tav tm="100000">
                                              <p:val>
                                                <p:strVal val="#ppt_h"/>
                                              </p:val>
                                            </p:tav>
                                          </p:tavLst>
                                        </p:anim>
                                        <p:animEffect transition="in" filter="fade">
                                          <p:cBhvr>
                                            <p:cTn id="44" dur="2000"/>
                                            <p:tgtEl>
                                              <p:spTgt spid="25"/>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p:cTn id="47" dur="2000" fill="hold"/>
                                            <p:tgtEl>
                                              <p:spTgt spid="19"/>
                                            </p:tgtEl>
                                            <p:attrNameLst>
                                              <p:attrName>ppt_w</p:attrName>
                                            </p:attrNameLst>
                                          </p:cBhvr>
                                          <p:tavLst>
                                            <p:tav tm="0">
                                              <p:val>
                                                <p:fltVal val="0"/>
                                              </p:val>
                                            </p:tav>
                                            <p:tav tm="100000">
                                              <p:val>
                                                <p:strVal val="#ppt_w"/>
                                              </p:val>
                                            </p:tav>
                                          </p:tavLst>
                                        </p:anim>
                                        <p:anim calcmode="lin" valueType="num">
                                          <p:cBhvr>
                                            <p:cTn id="48" dur="2000" fill="hold"/>
                                            <p:tgtEl>
                                              <p:spTgt spid="19"/>
                                            </p:tgtEl>
                                            <p:attrNameLst>
                                              <p:attrName>ppt_h</p:attrName>
                                            </p:attrNameLst>
                                          </p:cBhvr>
                                          <p:tavLst>
                                            <p:tav tm="0">
                                              <p:val>
                                                <p:fltVal val="0"/>
                                              </p:val>
                                            </p:tav>
                                            <p:tav tm="100000">
                                              <p:val>
                                                <p:strVal val="#ppt_h"/>
                                              </p:val>
                                            </p:tav>
                                          </p:tavLst>
                                        </p:anim>
                                        <p:animEffect transition="in" filter="fade">
                                          <p:cBhvr>
                                            <p:cTn id="49" dur="2000"/>
                                            <p:tgtEl>
                                              <p:spTgt spid="19"/>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 calcmode="lin" valueType="num">
                                          <p:cBhvr>
                                            <p:cTn id="52" dur="2000" fill="hold"/>
                                            <p:tgtEl>
                                              <p:spTgt spid="23"/>
                                            </p:tgtEl>
                                            <p:attrNameLst>
                                              <p:attrName>ppt_w</p:attrName>
                                            </p:attrNameLst>
                                          </p:cBhvr>
                                          <p:tavLst>
                                            <p:tav tm="0">
                                              <p:val>
                                                <p:fltVal val="0"/>
                                              </p:val>
                                            </p:tav>
                                            <p:tav tm="100000">
                                              <p:val>
                                                <p:strVal val="#ppt_w"/>
                                              </p:val>
                                            </p:tav>
                                          </p:tavLst>
                                        </p:anim>
                                        <p:anim calcmode="lin" valueType="num">
                                          <p:cBhvr>
                                            <p:cTn id="53" dur="2000" fill="hold"/>
                                            <p:tgtEl>
                                              <p:spTgt spid="23"/>
                                            </p:tgtEl>
                                            <p:attrNameLst>
                                              <p:attrName>ppt_h</p:attrName>
                                            </p:attrNameLst>
                                          </p:cBhvr>
                                          <p:tavLst>
                                            <p:tav tm="0">
                                              <p:val>
                                                <p:fltVal val="0"/>
                                              </p:val>
                                            </p:tav>
                                            <p:tav tm="100000">
                                              <p:val>
                                                <p:strVal val="#ppt_h"/>
                                              </p:val>
                                            </p:tav>
                                          </p:tavLst>
                                        </p:anim>
                                        <p:animEffect transition="in" filter="fade">
                                          <p:cBhvr>
                                            <p:cTn id="54" dur="2000"/>
                                            <p:tgtEl>
                                              <p:spTgt spid="23"/>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20"/>
                                            </p:tgtEl>
                                            <p:attrNameLst>
                                              <p:attrName>style.visibility</p:attrName>
                                            </p:attrNameLst>
                                          </p:cBhvr>
                                          <p:to>
                                            <p:strVal val="visible"/>
                                          </p:to>
                                        </p:set>
                                        <p:anim calcmode="lin" valueType="num">
                                          <p:cBhvr>
                                            <p:cTn id="57" dur="2000" fill="hold"/>
                                            <p:tgtEl>
                                              <p:spTgt spid="20"/>
                                            </p:tgtEl>
                                            <p:attrNameLst>
                                              <p:attrName>ppt_w</p:attrName>
                                            </p:attrNameLst>
                                          </p:cBhvr>
                                          <p:tavLst>
                                            <p:tav tm="0">
                                              <p:val>
                                                <p:fltVal val="0"/>
                                              </p:val>
                                            </p:tav>
                                            <p:tav tm="100000">
                                              <p:val>
                                                <p:strVal val="#ppt_w"/>
                                              </p:val>
                                            </p:tav>
                                          </p:tavLst>
                                        </p:anim>
                                        <p:anim calcmode="lin" valueType="num">
                                          <p:cBhvr>
                                            <p:cTn id="58" dur="2000" fill="hold"/>
                                            <p:tgtEl>
                                              <p:spTgt spid="20"/>
                                            </p:tgtEl>
                                            <p:attrNameLst>
                                              <p:attrName>ppt_h</p:attrName>
                                            </p:attrNameLst>
                                          </p:cBhvr>
                                          <p:tavLst>
                                            <p:tav tm="0">
                                              <p:val>
                                                <p:fltVal val="0"/>
                                              </p:val>
                                            </p:tav>
                                            <p:tav tm="100000">
                                              <p:val>
                                                <p:strVal val="#ppt_h"/>
                                              </p:val>
                                            </p:tav>
                                          </p:tavLst>
                                        </p:anim>
                                        <p:animEffect transition="in" filter="fade">
                                          <p:cBhvr>
                                            <p:cTn id="59" dur="2000"/>
                                            <p:tgtEl>
                                              <p:spTgt spid="20"/>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22"/>
                                            </p:tgtEl>
                                            <p:attrNameLst>
                                              <p:attrName>style.visibility</p:attrName>
                                            </p:attrNameLst>
                                          </p:cBhvr>
                                          <p:to>
                                            <p:strVal val="visible"/>
                                          </p:to>
                                        </p:set>
                                        <p:anim calcmode="lin" valueType="num">
                                          <p:cBhvr>
                                            <p:cTn id="62" dur="2000" fill="hold"/>
                                            <p:tgtEl>
                                              <p:spTgt spid="22"/>
                                            </p:tgtEl>
                                            <p:attrNameLst>
                                              <p:attrName>ppt_w</p:attrName>
                                            </p:attrNameLst>
                                          </p:cBhvr>
                                          <p:tavLst>
                                            <p:tav tm="0">
                                              <p:val>
                                                <p:fltVal val="0"/>
                                              </p:val>
                                            </p:tav>
                                            <p:tav tm="100000">
                                              <p:val>
                                                <p:strVal val="#ppt_w"/>
                                              </p:val>
                                            </p:tav>
                                          </p:tavLst>
                                        </p:anim>
                                        <p:anim calcmode="lin" valueType="num">
                                          <p:cBhvr>
                                            <p:cTn id="63" dur="2000" fill="hold"/>
                                            <p:tgtEl>
                                              <p:spTgt spid="22"/>
                                            </p:tgtEl>
                                            <p:attrNameLst>
                                              <p:attrName>ppt_h</p:attrName>
                                            </p:attrNameLst>
                                          </p:cBhvr>
                                          <p:tavLst>
                                            <p:tav tm="0">
                                              <p:val>
                                                <p:fltVal val="0"/>
                                              </p:val>
                                            </p:tav>
                                            <p:tav tm="100000">
                                              <p:val>
                                                <p:strVal val="#ppt_h"/>
                                              </p:val>
                                            </p:tav>
                                          </p:tavLst>
                                        </p:anim>
                                        <p:animEffect transition="in" filter="fade">
                                          <p:cBhvr>
                                            <p:cTn id="64" dur="2000"/>
                                            <p:tgtEl>
                                              <p:spTgt spid="22"/>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27"/>
                                            </p:tgtEl>
                                            <p:attrNameLst>
                                              <p:attrName>style.visibility</p:attrName>
                                            </p:attrNameLst>
                                          </p:cBhvr>
                                          <p:to>
                                            <p:strVal val="visible"/>
                                          </p:to>
                                        </p:set>
                                        <p:anim calcmode="lin" valueType="num">
                                          <p:cBhvr>
                                            <p:cTn id="67" dur="2000" fill="hold"/>
                                            <p:tgtEl>
                                              <p:spTgt spid="27"/>
                                            </p:tgtEl>
                                            <p:attrNameLst>
                                              <p:attrName>ppt_w</p:attrName>
                                            </p:attrNameLst>
                                          </p:cBhvr>
                                          <p:tavLst>
                                            <p:tav tm="0">
                                              <p:val>
                                                <p:fltVal val="0"/>
                                              </p:val>
                                            </p:tav>
                                            <p:tav tm="100000">
                                              <p:val>
                                                <p:strVal val="#ppt_w"/>
                                              </p:val>
                                            </p:tav>
                                          </p:tavLst>
                                        </p:anim>
                                        <p:anim calcmode="lin" valueType="num">
                                          <p:cBhvr>
                                            <p:cTn id="68" dur="2000" fill="hold"/>
                                            <p:tgtEl>
                                              <p:spTgt spid="27"/>
                                            </p:tgtEl>
                                            <p:attrNameLst>
                                              <p:attrName>ppt_h</p:attrName>
                                            </p:attrNameLst>
                                          </p:cBhvr>
                                          <p:tavLst>
                                            <p:tav tm="0">
                                              <p:val>
                                                <p:fltVal val="0"/>
                                              </p:val>
                                            </p:tav>
                                            <p:tav tm="100000">
                                              <p:val>
                                                <p:strVal val="#ppt_h"/>
                                              </p:val>
                                            </p:tav>
                                          </p:tavLst>
                                        </p:anim>
                                        <p:animEffect transition="in" filter="fade">
                                          <p:cBhvr>
                                            <p:cTn id="69" dur="2000"/>
                                            <p:tgtEl>
                                              <p:spTgt spid="27"/>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28"/>
                                            </p:tgtEl>
                                            <p:attrNameLst>
                                              <p:attrName>style.visibility</p:attrName>
                                            </p:attrNameLst>
                                          </p:cBhvr>
                                          <p:to>
                                            <p:strVal val="visible"/>
                                          </p:to>
                                        </p:set>
                                        <p:anim calcmode="lin" valueType="num">
                                          <p:cBhvr>
                                            <p:cTn id="72" dur="2000" fill="hold"/>
                                            <p:tgtEl>
                                              <p:spTgt spid="28"/>
                                            </p:tgtEl>
                                            <p:attrNameLst>
                                              <p:attrName>ppt_w</p:attrName>
                                            </p:attrNameLst>
                                          </p:cBhvr>
                                          <p:tavLst>
                                            <p:tav tm="0">
                                              <p:val>
                                                <p:fltVal val="0"/>
                                              </p:val>
                                            </p:tav>
                                            <p:tav tm="100000">
                                              <p:val>
                                                <p:strVal val="#ppt_w"/>
                                              </p:val>
                                            </p:tav>
                                          </p:tavLst>
                                        </p:anim>
                                        <p:anim calcmode="lin" valueType="num">
                                          <p:cBhvr>
                                            <p:cTn id="73" dur="2000" fill="hold"/>
                                            <p:tgtEl>
                                              <p:spTgt spid="28"/>
                                            </p:tgtEl>
                                            <p:attrNameLst>
                                              <p:attrName>ppt_h</p:attrName>
                                            </p:attrNameLst>
                                          </p:cBhvr>
                                          <p:tavLst>
                                            <p:tav tm="0">
                                              <p:val>
                                                <p:fltVal val="0"/>
                                              </p:val>
                                            </p:tav>
                                            <p:tav tm="100000">
                                              <p:val>
                                                <p:strVal val="#ppt_h"/>
                                              </p:val>
                                            </p:tav>
                                          </p:tavLst>
                                        </p:anim>
                                        <p:animEffect transition="in" filter="fade">
                                          <p:cBhvr>
                                            <p:cTn id="74" dur="2000"/>
                                            <p:tgtEl>
                                              <p:spTgt spid="28"/>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26"/>
                                            </p:tgtEl>
                                            <p:attrNameLst>
                                              <p:attrName>style.visibility</p:attrName>
                                            </p:attrNameLst>
                                          </p:cBhvr>
                                          <p:to>
                                            <p:strVal val="visible"/>
                                          </p:to>
                                        </p:set>
                                        <p:anim calcmode="lin" valueType="num">
                                          <p:cBhvr>
                                            <p:cTn id="77" dur="2000" fill="hold"/>
                                            <p:tgtEl>
                                              <p:spTgt spid="26"/>
                                            </p:tgtEl>
                                            <p:attrNameLst>
                                              <p:attrName>ppt_w</p:attrName>
                                            </p:attrNameLst>
                                          </p:cBhvr>
                                          <p:tavLst>
                                            <p:tav tm="0">
                                              <p:val>
                                                <p:fltVal val="0"/>
                                              </p:val>
                                            </p:tav>
                                            <p:tav tm="100000">
                                              <p:val>
                                                <p:strVal val="#ppt_w"/>
                                              </p:val>
                                            </p:tav>
                                          </p:tavLst>
                                        </p:anim>
                                        <p:anim calcmode="lin" valueType="num">
                                          <p:cBhvr>
                                            <p:cTn id="78" dur="2000" fill="hold"/>
                                            <p:tgtEl>
                                              <p:spTgt spid="26"/>
                                            </p:tgtEl>
                                            <p:attrNameLst>
                                              <p:attrName>ppt_h</p:attrName>
                                            </p:attrNameLst>
                                          </p:cBhvr>
                                          <p:tavLst>
                                            <p:tav tm="0">
                                              <p:val>
                                                <p:fltVal val="0"/>
                                              </p:val>
                                            </p:tav>
                                            <p:tav tm="100000">
                                              <p:val>
                                                <p:strVal val="#ppt_h"/>
                                              </p:val>
                                            </p:tav>
                                          </p:tavLst>
                                        </p:anim>
                                        <p:animEffect transition="in" filter="fade">
                                          <p:cBhvr>
                                            <p:cTn id="79" dur="2000"/>
                                            <p:tgtEl>
                                              <p:spTgt spid="26"/>
                                            </p:tgtEl>
                                          </p:cBhvr>
                                        </p:animEffect>
                                      </p:childTnLst>
                                    </p:cTn>
                                  </p:par>
                                  <p:par>
                                    <p:cTn id="80" presetID="53" presetClass="entr" presetSubtype="16" fill="hold" grpId="0" nodeType="withEffect">
                                      <p:stCondLst>
                                        <p:cond delay="0"/>
                                      </p:stCondLst>
                                      <p:childTnLst>
                                        <p:set>
                                          <p:cBhvr>
                                            <p:cTn id="81" dur="1" fill="hold">
                                              <p:stCondLst>
                                                <p:cond delay="0"/>
                                              </p:stCondLst>
                                            </p:cTn>
                                            <p:tgtEl>
                                              <p:spTgt spid="31"/>
                                            </p:tgtEl>
                                            <p:attrNameLst>
                                              <p:attrName>style.visibility</p:attrName>
                                            </p:attrNameLst>
                                          </p:cBhvr>
                                          <p:to>
                                            <p:strVal val="visible"/>
                                          </p:to>
                                        </p:set>
                                        <p:anim calcmode="lin" valueType="num">
                                          <p:cBhvr>
                                            <p:cTn id="82" dur="2000" fill="hold"/>
                                            <p:tgtEl>
                                              <p:spTgt spid="31"/>
                                            </p:tgtEl>
                                            <p:attrNameLst>
                                              <p:attrName>ppt_w</p:attrName>
                                            </p:attrNameLst>
                                          </p:cBhvr>
                                          <p:tavLst>
                                            <p:tav tm="0">
                                              <p:val>
                                                <p:fltVal val="0"/>
                                              </p:val>
                                            </p:tav>
                                            <p:tav tm="100000">
                                              <p:val>
                                                <p:strVal val="#ppt_w"/>
                                              </p:val>
                                            </p:tav>
                                          </p:tavLst>
                                        </p:anim>
                                        <p:anim calcmode="lin" valueType="num">
                                          <p:cBhvr>
                                            <p:cTn id="83" dur="2000" fill="hold"/>
                                            <p:tgtEl>
                                              <p:spTgt spid="31"/>
                                            </p:tgtEl>
                                            <p:attrNameLst>
                                              <p:attrName>ppt_h</p:attrName>
                                            </p:attrNameLst>
                                          </p:cBhvr>
                                          <p:tavLst>
                                            <p:tav tm="0">
                                              <p:val>
                                                <p:fltVal val="0"/>
                                              </p:val>
                                            </p:tav>
                                            <p:tav tm="100000">
                                              <p:val>
                                                <p:strVal val="#ppt_h"/>
                                              </p:val>
                                            </p:tav>
                                          </p:tavLst>
                                        </p:anim>
                                        <p:animEffect transition="in" filter="fade">
                                          <p:cBhvr>
                                            <p:cTn id="84" dur="2000"/>
                                            <p:tgtEl>
                                              <p:spTgt spid="31"/>
                                            </p:tgtEl>
                                          </p:cBhvr>
                                        </p:animEffect>
                                      </p:childTnLst>
                                    </p:cTn>
                                  </p:par>
                                  <p:par>
                                    <p:cTn id="85" presetID="53" presetClass="entr" presetSubtype="16" fill="hold" grpId="0" nodeType="withEffect">
                                      <p:stCondLst>
                                        <p:cond delay="0"/>
                                      </p:stCondLst>
                                      <p:childTnLst>
                                        <p:set>
                                          <p:cBhvr>
                                            <p:cTn id="86" dur="1" fill="hold">
                                              <p:stCondLst>
                                                <p:cond delay="0"/>
                                              </p:stCondLst>
                                            </p:cTn>
                                            <p:tgtEl>
                                              <p:spTgt spid="32"/>
                                            </p:tgtEl>
                                            <p:attrNameLst>
                                              <p:attrName>style.visibility</p:attrName>
                                            </p:attrNameLst>
                                          </p:cBhvr>
                                          <p:to>
                                            <p:strVal val="visible"/>
                                          </p:to>
                                        </p:set>
                                        <p:anim calcmode="lin" valueType="num">
                                          <p:cBhvr>
                                            <p:cTn id="87" dur="2000" fill="hold"/>
                                            <p:tgtEl>
                                              <p:spTgt spid="32"/>
                                            </p:tgtEl>
                                            <p:attrNameLst>
                                              <p:attrName>ppt_w</p:attrName>
                                            </p:attrNameLst>
                                          </p:cBhvr>
                                          <p:tavLst>
                                            <p:tav tm="0">
                                              <p:val>
                                                <p:fltVal val="0"/>
                                              </p:val>
                                            </p:tav>
                                            <p:tav tm="100000">
                                              <p:val>
                                                <p:strVal val="#ppt_w"/>
                                              </p:val>
                                            </p:tav>
                                          </p:tavLst>
                                        </p:anim>
                                        <p:anim calcmode="lin" valueType="num">
                                          <p:cBhvr>
                                            <p:cTn id="88" dur="2000" fill="hold"/>
                                            <p:tgtEl>
                                              <p:spTgt spid="32"/>
                                            </p:tgtEl>
                                            <p:attrNameLst>
                                              <p:attrName>ppt_h</p:attrName>
                                            </p:attrNameLst>
                                          </p:cBhvr>
                                          <p:tavLst>
                                            <p:tav tm="0">
                                              <p:val>
                                                <p:fltVal val="0"/>
                                              </p:val>
                                            </p:tav>
                                            <p:tav tm="100000">
                                              <p:val>
                                                <p:strVal val="#ppt_h"/>
                                              </p:val>
                                            </p:tav>
                                          </p:tavLst>
                                        </p:anim>
                                        <p:animEffect transition="in" filter="fade">
                                          <p:cBhvr>
                                            <p:cTn id="89" dur="2000"/>
                                            <p:tgtEl>
                                              <p:spTgt spid="32"/>
                                            </p:tgtEl>
                                          </p:cBhvr>
                                        </p:animEffect>
                                      </p:childTnLst>
                                    </p:cTn>
                                  </p:par>
                                  <p:par>
                                    <p:cTn id="90" presetID="53" presetClass="entr" presetSubtype="16" fill="hold" grpId="0" nodeType="withEffect">
                                      <p:stCondLst>
                                        <p:cond delay="0"/>
                                      </p:stCondLst>
                                      <p:childTnLst>
                                        <p:set>
                                          <p:cBhvr>
                                            <p:cTn id="91" dur="1" fill="hold">
                                              <p:stCondLst>
                                                <p:cond delay="0"/>
                                              </p:stCondLst>
                                            </p:cTn>
                                            <p:tgtEl>
                                              <p:spTgt spid="33"/>
                                            </p:tgtEl>
                                            <p:attrNameLst>
                                              <p:attrName>style.visibility</p:attrName>
                                            </p:attrNameLst>
                                          </p:cBhvr>
                                          <p:to>
                                            <p:strVal val="visible"/>
                                          </p:to>
                                        </p:set>
                                        <p:anim calcmode="lin" valueType="num">
                                          <p:cBhvr>
                                            <p:cTn id="92" dur="2000" fill="hold"/>
                                            <p:tgtEl>
                                              <p:spTgt spid="33"/>
                                            </p:tgtEl>
                                            <p:attrNameLst>
                                              <p:attrName>ppt_w</p:attrName>
                                            </p:attrNameLst>
                                          </p:cBhvr>
                                          <p:tavLst>
                                            <p:tav tm="0">
                                              <p:val>
                                                <p:fltVal val="0"/>
                                              </p:val>
                                            </p:tav>
                                            <p:tav tm="100000">
                                              <p:val>
                                                <p:strVal val="#ppt_w"/>
                                              </p:val>
                                            </p:tav>
                                          </p:tavLst>
                                        </p:anim>
                                        <p:anim calcmode="lin" valueType="num">
                                          <p:cBhvr>
                                            <p:cTn id="93" dur="2000" fill="hold"/>
                                            <p:tgtEl>
                                              <p:spTgt spid="33"/>
                                            </p:tgtEl>
                                            <p:attrNameLst>
                                              <p:attrName>ppt_h</p:attrName>
                                            </p:attrNameLst>
                                          </p:cBhvr>
                                          <p:tavLst>
                                            <p:tav tm="0">
                                              <p:val>
                                                <p:fltVal val="0"/>
                                              </p:val>
                                            </p:tav>
                                            <p:tav tm="100000">
                                              <p:val>
                                                <p:strVal val="#ppt_h"/>
                                              </p:val>
                                            </p:tav>
                                          </p:tavLst>
                                        </p:anim>
                                        <p:animEffect transition="in" filter="fade">
                                          <p:cBhvr>
                                            <p:cTn id="94" dur="2000"/>
                                            <p:tgtEl>
                                              <p:spTgt spid="33"/>
                                            </p:tgtEl>
                                          </p:cBhvr>
                                        </p:animEffect>
                                      </p:childTnLst>
                                    </p:cTn>
                                  </p:par>
                                  <p:par>
                                    <p:cTn id="95" presetID="53" presetClass="entr" presetSubtype="16" fill="hold" grpId="0" nodeType="withEffect">
                                      <p:stCondLst>
                                        <p:cond delay="0"/>
                                      </p:stCondLst>
                                      <p:childTnLst>
                                        <p:set>
                                          <p:cBhvr>
                                            <p:cTn id="96" dur="1" fill="hold">
                                              <p:stCondLst>
                                                <p:cond delay="0"/>
                                              </p:stCondLst>
                                            </p:cTn>
                                            <p:tgtEl>
                                              <p:spTgt spid="34"/>
                                            </p:tgtEl>
                                            <p:attrNameLst>
                                              <p:attrName>style.visibility</p:attrName>
                                            </p:attrNameLst>
                                          </p:cBhvr>
                                          <p:to>
                                            <p:strVal val="visible"/>
                                          </p:to>
                                        </p:set>
                                        <p:anim calcmode="lin" valueType="num">
                                          <p:cBhvr>
                                            <p:cTn id="97" dur="2000" fill="hold"/>
                                            <p:tgtEl>
                                              <p:spTgt spid="34"/>
                                            </p:tgtEl>
                                            <p:attrNameLst>
                                              <p:attrName>ppt_w</p:attrName>
                                            </p:attrNameLst>
                                          </p:cBhvr>
                                          <p:tavLst>
                                            <p:tav tm="0">
                                              <p:val>
                                                <p:fltVal val="0"/>
                                              </p:val>
                                            </p:tav>
                                            <p:tav tm="100000">
                                              <p:val>
                                                <p:strVal val="#ppt_w"/>
                                              </p:val>
                                            </p:tav>
                                          </p:tavLst>
                                        </p:anim>
                                        <p:anim calcmode="lin" valueType="num">
                                          <p:cBhvr>
                                            <p:cTn id="98" dur="2000" fill="hold"/>
                                            <p:tgtEl>
                                              <p:spTgt spid="34"/>
                                            </p:tgtEl>
                                            <p:attrNameLst>
                                              <p:attrName>ppt_h</p:attrName>
                                            </p:attrNameLst>
                                          </p:cBhvr>
                                          <p:tavLst>
                                            <p:tav tm="0">
                                              <p:val>
                                                <p:fltVal val="0"/>
                                              </p:val>
                                            </p:tav>
                                            <p:tav tm="100000">
                                              <p:val>
                                                <p:strVal val="#ppt_h"/>
                                              </p:val>
                                            </p:tav>
                                          </p:tavLst>
                                        </p:anim>
                                        <p:animEffect transition="in" filter="fade">
                                          <p:cBhvr>
                                            <p:cTn id="99" dur="2000"/>
                                            <p:tgtEl>
                                              <p:spTgt spid="34"/>
                                            </p:tgtEl>
                                          </p:cBhvr>
                                        </p:animEffect>
                                      </p:childTnLst>
                                    </p:cTn>
                                  </p:par>
                                  <p:par>
                                    <p:cTn id="100" presetID="53" presetClass="entr" presetSubtype="16" fill="hold" grpId="0" nodeType="withEffect">
                                      <p:stCondLst>
                                        <p:cond delay="0"/>
                                      </p:stCondLst>
                                      <p:childTnLst>
                                        <p:set>
                                          <p:cBhvr>
                                            <p:cTn id="101" dur="1" fill="hold">
                                              <p:stCondLst>
                                                <p:cond delay="0"/>
                                              </p:stCondLst>
                                            </p:cTn>
                                            <p:tgtEl>
                                              <p:spTgt spid="38"/>
                                            </p:tgtEl>
                                            <p:attrNameLst>
                                              <p:attrName>style.visibility</p:attrName>
                                            </p:attrNameLst>
                                          </p:cBhvr>
                                          <p:to>
                                            <p:strVal val="visible"/>
                                          </p:to>
                                        </p:set>
                                        <p:anim calcmode="lin" valueType="num">
                                          <p:cBhvr>
                                            <p:cTn id="102" dur="2000" fill="hold"/>
                                            <p:tgtEl>
                                              <p:spTgt spid="38"/>
                                            </p:tgtEl>
                                            <p:attrNameLst>
                                              <p:attrName>ppt_w</p:attrName>
                                            </p:attrNameLst>
                                          </p:cBhvr>
                                          <p:tavLst>
                                            <p:tav tm="0">
                                              <p:val>
                                                <p:fltVal val="0"/>
                                              </p:val>
                                            </p:tav>
                                            <p:tav tm="100000">
                                              <p:val>
                                                <p:strVal val="#ppt_w"/>
                                              </p:val>
                                            </p:tav>
                                          </p:tavLst>
                                        </p:anim>
                                        <p:anim calcmode="lin" valueType="num">
                                          <p:cBhvr>
                                            <p:cTn id="103" dur="2000" fill="hold"/>
                                            <p:tgtEl>
                                              <p:spTgt spid="38"/>
                                            </p:tgtEl>
                                            <p:attrNameLst>
                                              <p:attrName>ppt_h</p:attrName>
                                            </p:attrNameLst>
                                          </p:cBhvr>
                                          <p:tavLst>
                                            <p:tav tm="0">
                                              <p:val>
                                                <p:fltVal val="0"/>
                                              </p:val>
                                            </p:tav>
                                            <p:tav tm="100000">
                                              <p:val>
                                                <p:strVal val="#ppt_h"/>
                                              </p:val>
                                            </p:tav>
                                          </p:tavLst>
                                        </p:anim>
                                        <p:animEffect transition="in" filter="fade">
                                          <p:cBhvr>
                                            <p:cTn id="104" dur="2000"/>
                                            <p:tgtEl>
                                              <p:spTgt spid="38"/>
                                            </p:tgtEl>
                                          </p:cBhvr>
                                        </p:animEffect>
                                      </p:childTnLst>
                                    </p:cTn>
                                  </p:par>
                                  <p:par>
                                    <p:cTn id="105" presetID="53" presetClass="entr" presetSubtype="16" fill="hold" grpId="0" nodeType="withEffect">
                                      <p:stCondLst>
                                        <p:cond delay="0"/>
                                      </p:stCondLst>
                                      <p:childTnLst>
                                        <p:set>
                                          <p:cBhvr>
                                            <p:cTn id="106" dur="1" fill="hold">
                                              <p:stCondLst>
                                                <p:cond delay="0"/>
                                              </p:stCondLst>
                                            </p:cTn>
                                            <p:tgtEl>
                                              <p:spTgt spid="37"/>
                                            </p:tgtEl>
                                            <p:attrNameLst>
                                              <p:attrName>style.visibility</p:attrName>
                                            </p:attrNameLst>
                                          </p:cBhvr>
                                          <p:to>
                                            <p:strVal val="visible"/>
                                          </p:to>
                                        </p:set>
                                        <p:anim calcmode="lin" valueType="num">
                                          <p:cBhvr>
                                            <p:cTn id="107" dur="2000" fill="hold"/>
                                            <p:tgtEl>
                                              <p:spTgt spid="37"/>
                                            </p:tgtEl>
                                            <p:attrNameLst>
                                              <p:attrName>ppt_w</p:attrName>
                                            </p:attrNameLst>
                                          </p:cBhvr>
                                          <p:tavLst>
                                            <p:tav tm="0">
                                              <p:val>
                                                <p:fltVal val="0"/>
                                              </p:val>
                                            </p:tav>
                                            <p:tav tm="100000">
                                              <p:val>
                                                <p:strVal val="#ppt_w"/>
                                              </p:val>
                                            </p:tav>
                                          </p:tavLst>
                                        </p:anim>
                                        <p:anim calcmode="lin" valueType="num">
                                          <p:cBhvr>
                                            <p:cTn id="108" dur="2000" fill="hold"/>
                                            <p:tgtEl>
                                              <p:spTgt spid="37"/>
                                            </p:tgtEl>
                                            <p:attrNameLst>
                                              <p:attrName>ppt_h</p:attrName>
                                            </p:attrNameLst>
                                          </p:cBhvr>
                                          <p:tavLst>
                                            <p:tav tm="0">
                                              <p:val>
                                                <p:fltVal val="0"/>
                                              </p:val>
                                            </p:tav>
                                            <p:tav tm="100000">
                                              <p:val>
                                                <p:strVal val="#ppt_h"/>
                                              </p:val>
                                            </p:tav>
                                          </p:tavLst>
                                        </p:anim>
                                        <p:animEffect transition="in" filter="fade">
                                          <p:cBhvr>
                                            <p:cTn id="109" dur="2000"/>
                                            <p:tgtEl>
                                              <p:spTgt spid="37"/>
                                            </p:tgtEl>
                                          </p:cBhvr>
                                        </p:animEffect>
                                      </p:childTnLst>
                                    </p:cTn>
                                  </p:par>
                                  <p:par>
                                    <p:cTn id="110" presetID="53" presetClass="entr" presetSubtype="16" fill="hold" grpId="0" nodeType="withEffect">
                                      <p:stCondLst>
                                        <p:cond delay="0"/>
                                      </p:stCondLst>
                                      <p:childTnLst>
                                        <p:set>
                                          <p:cBhvr>
                                            <p:cTn id="111" dur="1" fill="hold">
                                              <p:stCondLst>
                                                <p:cond delay="0"/>
                                              </p:stCondLst>
                                            </p:cTn>
                                            <p:tgtEl>
                                              <p:spTgt spid="36"/>
                                            </p:tgtEl>
                                            <p:attrNameLst>
                                              <p:attrName>style.visibility</p:attrName>
                                            </p:attrNameLst>
                                          </p:cBhvr>
                                          <p:to>
                                            <p:strVal val="visible"/>
                                          </p:to>
                                        </p:set>
                                        <p:anim calcmode="lin" valueType="num">
                                          <p:cBhvr>
                                            <p:cTn id="112" dur="2000" fill="hold"/>
                                            <p:tgtEl>
                                              <p:spTgt spid="36"/>
                                            </p:tgtEl>
                                            <p:attrNameLst>
                                              <p:attrName>ppt_w</p:attrName>
                                            </p:attrNameLst>
                                          </p:cBhvr>
                                          <p:tavLst>
                                            <p:tav tm="0">
                                              <p:val>
                                                <p:fltVal val="0"/>
                                              </p:val>
                                            </p:tav>
                                            <p:tav tm="100000">
                                              <p:val>
                                                <p:strVal val="#ppt_w"/>
                                              </p:val>
                                            </p:tav>
                                          </p:tavLst>
                                        </p:anim>
                                        <p:anim calcmode="lin" valueType="num">
                                          <p:cBhvr>
                                            <p:cTn id="113" dur="2000" fill="hold"/>
                                            <p:tgtEl>
                                              <p:spTgt spid="36"/>
                                            </p:tgtEl>
                                            <p:attrNameLst>
                                              <p:attrName>ppt_h</p:attrName>
                                            </p:attrNameLst>
                                          </p:cBhvr>
                                          <p:tavLst>
                                            <p:tav tm="0">
                                              <p:val>
                                                <p:fltVal val="0"/>
                                              </p:val>
                                            </p:tav>
                                            <p:tav tm="100000">
                                              <p:val>
                                                <p:strVal val="#ppt_h"/>
                                              </p:val>
                                            </p:tav>
                                          </p:tavLst>
                                        </p:anim>
                                        <p:animEffect transition="in" filter="fade">
                                          <p:cBhvr>
                                            <p:cTn id="114" dur="2000"/>
                                            <p:tgtEl>
                                              <p:spTgt spid="36"/>
                                            </p:tgtEl>
                                          </p:cBhvr>
                                        </p:animEffect>
                                      </p:childTnLst>
                                    </p:cTn>
                                  </p:par>
                                  <p:par>
                                    <p:cTn id="115" presetID="53" presetClass="entr" presetSubtype="16" fill="hold" grpId="0" nodeType="withEffect">
                                      <p:stCondLst>
                                        <p:cond delay="0"/>
                                      </p:stCondLst>
                                      <p:childTnLst>
                                        <p:set>
                                          <p:cBhvr>
                                            <p:cTn id="116" dur="1" fill="hold">
                                              <p:stCondLst>
                                                <p:cond delay="0"/>
                                              </p:stCondLst>
                                            </p:cTn>
                                            <p:tgtEl>
                                              <p:spTgt spid="35"/>
                                            </p:tgtEl>
                                            <p:attrNameLst>
                                              <p:attrName>style.visibility</p:attrName>
                                            </p:attrNameLst>
                                          </p:cBhvr>
                                          <p:to>
                                            <p:strVal val="visible"/>
                                          </p:to>
                                        </p:set>
                                        <p:anim calcmode="lin" valueType="num">
                                          <p:cBhvr>
                                            <p:cTn id="117" dur="2000" fill="hold"/>
                                            <p:tgtEl>
                                              <p:spTgt spid="35"/>
                                            </p:tgtEl>
                                            <p:attrNameLst>
                                              <p:attrName>ppt_w</p:attrName>
                                            </p:attrNameLst>
                                          </p:cBhvr>
                                          <p:tavLst>
                                            <p:tav tm="0">
                                              <p:val>
                                                <p:fltVal val="0"/>
                                              </p:val>
                                            </p:tav>
                                            <p:tav tm="100000">
                                              <p:val>
                                                <p:strVal val="#ppt_w"/>
                                              </p:val>
                                            </p:tav>
                                          </p:tavLst>
                                        </p:anim>
                                        <p:anim calcmode="lin" valueType="num">
                                          <p:cBhvr>
                                            <p:cTn id="118" dur="2000" fill="hold"/>
                                            <p:tgtEl>
                                              <p:spTgt spid="35"/>
                                            </p:tgtEl>
                                            <p:attrNameLst>
                                              <p:attrName>ppt_h</p:attrName>
                                            </p:attrNameLst>
                                          </p:cBhvr>
                                          <p:tavLst>
                                            <p:tav tm="0">
                                              <p:val>
                                                <p:fltVal val="0"/>
                                              </p:val>
                                            </p:tav>
                                            <p:tav tm="100000">
                                              <p:val>
                                                <p:strVal val="#ppt_h"/>
                                              </p:val>
                                            </p:tav>
                                          </p:tavLst>
                                        </p:anim>
                                        <p:animEffect transition="in" filter="fade">
                                          <p:cBhvr>
                                            <p:cTn id="119" dur="2000"/>
                                            <p:tgtEl>
                                              <p:spTgt spid="35"/>
                                            </p:tgtEl>
                                          </p:cBhvr>
                                        </p:animEffect>
                                      </p:childTnLst>
                                    </p:cTn>
                                  </p:par>
                                  <p:par>
                                    <p:cTn id="120" presetID="6" presetClass="emph" presetSubtype="0" repeatCount="indefinite" fill="hold" grpId="1" nodeType="withEffect" p14:presetBounceEnd="50000">
                                      <p:stCondLst>
                                        <p:cond delay="0"/>
                                      </p:stCondLst>
                                      <p:childTnLst>
                                        <p:animScale p14:bounceEnd="50000">
                                          <p:cBhvr>
                                            <p:cTn id="121" dur="2000" fill="hold"/>
                                            <p:tgtEl>
                                              <p:spTgt spid="33"/>
                                            </p:tgtEl>
                                          </p:cBhvr>
                                          <p:by x="150000" y="150000"/>
                                        </p:animScale>
                                      </p:childTnLst>
                                    </p:cTn>
                                  </p:par>
                                  <p:par>
                                    <p:cTn id="122" presetID="6" presetClass="emph" presetSubtype="0" repeatCount="indefinite" fill="hold" grpId="1" nodeType="withEffect" p14:presetBounceEnd="50000">
                                      <p:stCondLst>
                                        <p:cond delay="0"/>
                                      </p:stCondLst>
                                      <p:childTnLst>
                                        <p:animScale p14:bounceEnd="50000">
                                          <p:cBhvr>
                                            <p:cTn id="123" dur="2000" fill="hold"/>
                                            <p:tgtEl>
                                              <p:spTgt spid="27"/>
                                            </p:tgtEl>
                                          </p:cBhvr>
                                          <p:by x="150000" y="150000"/>
                                        </p:animScale>
                                      </p:childTnLst>
                                    </p:cTn>
                                  </p:par>
                                  <p:par>
                                    <p:cTn id="124" presetID="6" presetClass="emph" presetSubtype="0" repeatCount="indefinite" fill="hold" grpId="1" nodeType="withEffect" p14:presetBounceEnd="50000">
                                      <p:stCondLst>
                                        <p:cond delay="0"/>
                                      </p:stCondLst>
                                      <p:childTnLst>
                                        <p:animScale p14:bounceEnd="50000">
                                          <p:cBhvr>
                                            <p:cTn id="125" dur="2000" fill="hold"/>
                                            <p:tgtEl>
                                              <p:spTgt spid="28"/>
                                            </p:tgtEl>
                                          </p:cBhvr>
                                          <p:by x="150000" y="150000"/>
                                        </p:animScale>
                                      </p:childTnLst>
                                    </p:cTn>
                                  </p:par>
                                  <p:par>
                                    <p:cTn id="126" presetID="6" presetClass="emph" presetSubtype="0" repeatCount="indefinite" fill="hold" grpId="1" nodeType="withEffect" p14:presetBounceEnd="50000">
                                      <p:stCondLst>
                                        <p:cond delay="0"/>
                                      </p:stCondLst>
                                      <p:childTnLst>
                                        <p:animScale p14:bounceEnd="50000">
                                          <p:cBhvr>
                                            <p:cTn id="127" dur="2000" fill="hold"/>
                                            <p:tgtEl>
                                              <p:spTgt spid="26"/>
                                            </p:tgtEl>
                                          </p:cBhvr>
                                          <p:by x="150000" y="150000"/>
                                        </p:animScale>
                                      </p:childTnLst>
                                    </p:cTn>
                                  </p:par>
                                  <p:par>
                                    <p:cTn id="128" presetID="6" presetClass="emph" presetSubtype="0" repeatCount="indefinite" fill="hold" grpId="1" nodeType="withEffect" p14:presetBounceEnd="50000">
                                      <p:stCondLst>
                                        <p:cond delay="0"/>
                                      </p:stCondLst>
                                      <p:childTnLst>
                                        <p:animScale p14:bounceEnd="50000">
                                          <p:cBhvr>
                                            <p:cTn id="129" dur="2000" fill="hold"/>
                                            <p:tgtEl>
                                              <p:spTgt spid="31"/>
                                            </p:tgtEl>
                                          </p:cBhvr>
                                          <p:by x="150000" y="150000"/>
                                        </p:animScale>
                                      </p:childTnLst>
                                    </p:cTn>
                                  </p:par>
                                  <p:par>
                                    <p:cTn id="130" presetID="6" presetClass="emph" presetSubtype="0" repeatCount="indefinite" fill="hold" grpId="1" nodeType="withEffect" p14:presetBounceEnd="50000">
                                      <p:stCondLst>
                                        <p:cond delay="0"/>
                                      </p:stCondLst>
                                      <p:childTnLst>
                                        <p:animScale p14:bounceEnd="50000">
                                          <p:cBhvr>
                                            <p:cTn id="131" dur="2000" fill="hold"/>
                                            <p:tgtEl>
                                              <p:spTgt spid="32"/>
                                            </p:tgtEl>
                                          </p:cBhvr>
                                          <p:by x="150000" y="150000"/>
                                        </p:animScale>
                                      </p:childTnLst>
                                    </p:cTn>
                                  </p:par>
                                  <p:par>
                                    <p:cTn id="132" presetID="6" presetClass="emph" presetSubtype="0" repeatCount="indefinite" fill="hold" grpId="2" nodeType="withEffect" p14:presetBounceEnd="50000">
                                      <p:stCondLst>
                                        <p:cond delay="0"/>
                                      </p:stCondLst>
                                      <p:childTnLst>
                                        <p:animScale p14:bounceEnd="50000">
                                          <p:cBhvr>
                                            <p:cTn id="133" dur="2000" fill="hold"/>
                                            <p:tgtEl>
                                              <p:spTgt spid="33"/>
                                            </p:tgtEl>
                                          </p:cBhvr>
                                          <p:by x="150000" y="150000"/>
                                        </p:animScale>
                                      </p:childTnLst>
                                    </p:cTn>
                                  </p:par>
                                  <p:par>
                                    <p:cTn id="134" presetID="6" presetClass="emph" presetSubtype="0" repeatCount="indefinite" fill="hold" grpId="1" nodeType="withEffect" p14:presetBounceEnd="50000">
                                      <p:stCondLst>
                                        <p:cond delay="0"/>
                                      </p:stCondLst>
                                      <p:childTnLst>
                                        <p:animScale p14:bounceEnd="50000">
                                          <p:cBhvr>
                                            <p:cTn id="135" dur="2000" fill="hold"/>
                                            <p:tgtEl>
                                              <p:spTgt spid="34"/>
                                            </p:tgtEl>
                                          </p:cBhvr>
                                          <p:by x="150000" y="150000"/>
                                        </p:animScale>
                                      </p:childTnLst>
                                    </p:cTn>
                                  </p:par>
                                  <p:par>
                                    <p:cTn id="136" presetID="6" presetClass="emph" presetSubtype="0" repeatCount="indefinite" fill="hold" grpId="1" nodeType="withEffect" p14:presetBounceEnd="50000">
                                      <p:stCondLst>
                                        <p:cond delay="0"/>
                                      </p:stCondLst>
                                      <p:childTnLst>
                                        <p:animScale p14:bounceEnd="50000">
                                          <p:cBhvr>
                                            <p:cTn id="137" dur="2000" fill="hold"/>
                                            <p:tgtEl>
                                              <p:spTgt spid="38"/>
                                            </p:tgtEl>
                                          </p:cBhvr>
                                          <p:by x="150000" y="150000"/>
                                        </p:animScale>
                                      </p:childTnLst>
                                    </p:cTn>
                                  </p:par>
                                  <p:par>
                                    <p:cTn id="138" presetID="6" presetClass="emph" presetSubtype="0" repeatCount="indefinite" fill="hold" grpId="1" nodeType="withEffect" p14:presetBounceEnd="50000">
                                      <p:stCondLst>
                                        <p:cond delay="0"/>
                                      </p:stCondLst>
                                      <p:childTnLst>
                                        <p:animScale p14:bounceEnd="50000">
                                          <p:cBhvr>
                                            <p:cTn id="139" dur="2000" fill="hold"/>
                                            <p:tgtEl>
                                              <p:spTgt spid="37"/>
                                            </p:tgtEl>
                                          </p:cBhvr>
                                          <p:by x="150000" y="150000"/>
                                        </p:animScale>
                                      </p:childTnLst>
                                    </p:cTn>
                                  </p:par>
                                  <p:par>
                                    <p:cTn id="140" presetID="6" presetClass="emph" presetSubtype="0" repeatCount="indefinite" fill="hold" grpId="1" nodeType="withEffect" p14:presetBounceEnd="50000">
                                      <p:stCondLst>
                                        <p:cond delay="0"/>
                                      </p:stCondLst>
                                      <p:childTnLst>
                                        <p:animScale p14:bounceEnd="50000">
                                          <p:cBhvr>
                                            <p:cTn id="141" dur="2000" fill="hold"/>
                                            <p:tgtEl>
                                              <p:spTgt spid="36"/>
                                            </p:tgtEl>
                                          </p:cBhvr>
                                          <p:by x="150000" y="150000"/>
                                        </p:animScale>
                                      </p:childTnLst>
                                    </p:cTn>
                                  </p:par>
                                  <p:par>
                                    <p:cTn id="142" presetID="6" presetClass="emph" presetSubtype="0" repeatCount="indefinite" fill="hold" grpId="1" nodeType="withEffect" p14:presetBounceEnd="50000">
                                      <p:stCondLst>
                                        <p:cond delay="0"/>
                                      </p:stCondLst>
                                      <p:childTnLst>
                                        <p:animScale p14:bounceEnd="50000">
                                          <p:cBhvr>
                                            <p:cTn id="143" dur="2000" fill="hold"/>
                                            <p:tgtEl>
                                              <p:spTgt spid="35"/>
                                            </p:tgtEl>
                                          </p:cBhvr>
                                          <p:by x="150000" y="150000"/>
                                        </p:animScale>
                                      </p:childTnLst>
                                    </p:cTn>
                                  </p:par>
                                  <p:par>
                                    <p:cTn id="144" presetID="53" presetClass="entr" presetSubtype="16" fill="hold" grpId="0" nodeType="withEffect">
                                      <p:stCondLst>
                                        <p:cond delay="0"/>
                                      </p:stCondLst>
                                      <p:childTnLst>
                                        <p:set>
                                          <p:cBhvr>
                                            <p:cTn id="145" dur="1" fill="hold">
                                              <p:stCondLst>
                                                <p:cond delay="0"/>
                                              </p:stCondLst>
                                            </p:cTn>
                                            <p:tgtEl>
                                              <p:spTgt spid="45"/>
                                            </p:tgtEl>
                                            <p:attrNameLst>
                                              <p:attrName>style.visibility</p:attrName>
                                            </p:attrNameLst>
                                          </p:cBhvr>
                                          <p:to>
                                            <p:strVal val="visible"/>
                                          </p:to>
                                        </p:set>
                                        <p:anim calcmode="lin" valueType="num">
                                          <p:cBhvr>
                                            <p:cTn id="146" dur="2000" fill="hold"/>
                                            <p:tgtEl>
                                              <p:spTgt spid="45"/>
                                            </p:tgtEl>
                                            <p:attrNameLst>
                                              <p:attrName>ppt_w</p:attrName>
                                            </p:attrNameLst>
                                          </p:cBhvr>
                                          <p:tavLst>
                                            <p:tav tm="0">
                                              <p:val>
                                                <p:fltVal val="0"/>
                                              </p:val>
                                            </p:tav>
                                            <p:tav tm="100000">
                                              <p:val>
                                                <p:strVal val="#ppt_w"/>
                                              </p:val>
                                            </p:tav>
                                          </p:tavLst>
                                        </p:anim>
                                        <p:anim calcmode="lin" valueType="num">
                                          <p:cBhvr>
                                            <p:cTn id="147" dur="2000" fill="hold"/>
                                            <p:tgtEl>
                                              <p:spTgt spid="45"/>
                                            </p:tgtEl>
                                            <p:attrNameLst>
                                              <p:attrName>ppt_h</p:attrName>
                                            </p:attrNameLst>
                                          </p:cBhvr>
                                          <p:tavLst>
                                            <p:tav tm="0">
                                              <p:val>
                                                <p:fltVal val="0"/>
                                              </p:val>
                                            </p:tav>
                                            <p:tav tm="100000">
                                              <p:val>
                                                <p:strVal val="#ppt_h"/>
                                              </p:val>
                                            </p:tav>
                                          </p:tavLst>
                                        </p:anim>
                                        <p:animEffect transition="in" filter="fade">
                                          <p:cBhvr>
                                            <p:cTn id="148" dur="2000"/>
                                            <p:tgtEl>
                                              <p:spTgt spid="45"/>
                                            </p:tgtEl>
                                          </p:cBhvr>
                                        </p:animEffect>
                                      </p:childTnLst>
                                    </p:cTn>
                                  </p:par>
                                  <p:par>
                                    <p:cTn id="149" presetID="53" presetClass="entr" presetSubtype="16" fill="hold" grpId="0" nodeType="withEffect">
                                      <p:stCondLst>
                                        <p:cond delay="0"/>
                                      </p:stCondLst>
                                      <p:childTnLst>
                                        <p:set>
                                          <p:cBhvr>
                                            <p:cTn id="150" dur="1" fill="hold">
                                              <p:stCondLst>
                                                <p:cond delay="0"/>
                                              </p:stCondLst>
                                            </p:cTn>
                                            <p:tgtEl>
                                              <p:spTgt spid="46"/>
                                            </p:tgtEl>
                                            <p:attrNameLst>
                                              <p:attrName>style.visibility</p:attrName>
                                            </p:attrNameLst>
                                          </p:cBhvr>
                                          <p:to>
                                            <p:strVal val="visible"/>
                                          </p:to>
                                        </p:set>
                                        <p:anim calcmode="lin" valueType="num">
                                          <p:cBhvr>
                                            <p:cTn id="151" dur="2000" fill="hold"/>
                                            <p:tgtEl>
                                              <p:spTgt spid="46"/>
                                            </p:tgtEl>
                                            <p:attrNameLst>
                                              <p:attrName>ppt_w</p:attrName>
                                            </p:attrNameLst>
                                          </p:cBhvr>
                                          <p:tavLst>
                                            <p:tav tm="0">
                                              <p:val>
                                                <p:fltVal val="0"/>
                                              </p:val>
                                            </p:tav>
                                            <p:tav tm="100000">
                                              <p:val>
                                                <p:strVal val="#ppt_w"/>
                                              </p:val>
                                            </p:tav>
                                          </p:tavLst>
                                        </p:anim>
                                        <p:anim calcmode="lin" valueType="num">
                                          <p:cBhvr>
                                            <p:cTn id="152" dur="2000" fill="hold"/>
                                            <p:tgtEl>
                                              <p:spTgt spid="46"/>
                                            </p:tgtEl>
                                            <p:attrNameLst>
                                              <p:attrName>ppt_h</p:attrName>
                                            </p:attrNameLst>
                                          </p:cBhvr>
                                          <p:tavLst>
                                            <p:tav tm="0">
                                              <p:val>
                                                <p:fltVal val="0"/>
                                              </p:val>
                                            </p:tav>
                                            <p:tav tm="100000">
                                              <p:val>
                                                <p:strVal val="#ppt_h"/>
                                              </p:val>
                                            </p:tav>
                                          </p:tavLst>
                                        </p:anim>
                                        <p:animEffect transition="in" filter="fade">
                                          <p:cBhvr>
                                            <p:cTn id="153" dur="2000"/>
                                            <p:tgtEl>
                                              <p:spTgt spid="46"/>
                                            </p:tgtEl>
                                          </p:cBhvr>
                                        </p:animEffect>
                                      </p:childTnLst>
                                    </p:cTn>
                                  </p:par>
                                  <p:par>
                                    <p:cTn id="154" presetID="6" presetClass="emph" presetSubtype="0" repeatCount="indefinite" fill="hold" grpId="1" nodeType="withEffect" p14:presetBounceEnd="50000">
                                      <p:stCondLst>
                                        <p:cond delay="0"/>
                                      </p:stCondLst>
                                      <p:childTnLst>
                                        <p:animScale p14:bounceEnd="50000">
                                          <p:cBhvr>
                                            <p:cTn id="155" dur="2000" fill="hold"/>
                                            <p:tgtEl>
                                              <p:spTgt spid="45"/>
                                            </p:tgtEl>
                                          </p:cBhvr>
                                          <p:by x="150000" y="150000"/>
                                        </p:animScale>
                                      </p:childTnLst>
                                    </p:cTn>
                                  </p:par>
                                  <p:par>
                                    <p:cTn id="156" presetID="6" presetClass="emph" presetSubtype="0" repeatCount="indefinite" fill="hold" grpId="1" nodeType="withEffect" p14:presetBounceEnd="50000">
                                      <p:stCondLst>
                                        <p:cond delay="0"/>
                                      </p:stCondLst>
                                      <p:childTnLst>
                                        <p:animScale p14:bounceEnd="50000">
                                          <p:cBhvr>
                                            <p:cTn id="157" dur="2000" fill="hold"/>
                                            <p:tgtEl>
                                              <p:spTgt spid="46"/>
                                            </p:tgtEl>
                                          </p:cBhvr>
                                          <p:by x="150000" y="150000"/>
                                        </p:animScale>
                                      </p:childTnLst>
                                    </p:cTn>
                                  </p:par>
                                  <p:par>
                                    <p:cTn id="158" presetID="53" presetClass="entr" presetSubtype="16" fill="hold" grpId="0" nodeType="withEffect">
                                      <p:stCondLst>
                                        <p:cond delay="0"/>
                                      </p:stCondLst>
                                      <p:childTnLst>
                                        <p:set>
                                          <p:cBhvr>
                                            <p:cTn id="159" dur="1" fill="hold">
                                              <p:stCondLst>
                                                <p:cond delay="0"/>
                                              </p:stCondLst>
                                            </p:cTn>
                                            <p:tgtEl>
                                              <p:spTgt spid="47"/>
                                            </p:tgtEl>
                                            <p:attrNameLst>
                                              <p:attrName>style.visibility</p:attrName>
                                            </p:attrNameLst>
                                          </p:cBhvr>
                                          <p:to>
                                            <p:strVal val="visible"/>
                                          </p:to>
                                        </p:set>
                                        <p:anim calcmode="lin" valueType="num">
                                          <p:cBhvr>
                                            <p:cTn id="160" dur="2000" fill="hold"/>
                                            <p:tgtEl>
                                              <p:spTgt spid="47"/>
                                            </p:tgtEl>
                                            <p:attrNameLst>
                                              <p:attrName>ppt_w</p:attrName>
                                            </p:attrNameLst>
                                          </p:cBhvr>
                                          <p:tavLst>
                                            <p:tav tm="0">
                                              <p:val>
                                                <p:fltVal val="0"/>
                                              </p:val>
                                            </p:tav>
                                            <p:tav tm="100000">
                                              <p:val>
                                                <p:strVal val="#ppt_w"/>
                                              </p:val>
                                            </p:tav>
                                          </p:tavLst>
                                        </p:anim>
                                        <p:anim calcmode="lin" valueType="num">
                                          <p:cBhvr>
                                            <p:cTn id="161" dur="2000" fill="hold"/>
                                            <p:tgtEl>
                                              <p:spTgt spid="47"/>
                                            </p:tgtEl>
                                            <p:attrNameLst>
                                              <p:attrName>ppt_h</p:attrName>
                                            </p:attrNameLst>
                                          </p:cBhvr>
                                          <p:tavLst>
                                            <p:tav tm="0">
                                              <p:val>
                                                <p:fltVal val="0"/>
                                              </p:val>
                                            </p:tav>
                                            <p:tav tm="100000">
                                              <p:val>
                                                <p:strVal val="#ppt_h"/>
                                              </p:val>
                                            </p:tav>
                                          </p:tavLst>
                                        </p:anim>
                                        <p:animEffect transition="in" filter="fade">
                                          <p:cBhvr>
                                            <p:cTn id="162" dur="2000"/>
                                            <p:tgtEl>
                                              <p:spTgt spid="47"/>
                                            </p:tgtEl>
                                          </p:cBhvr>
                                        </p:animEffect>
                                      </p:childTnLst>
                                    </p:cTn>
                                  </p:par>
                                  <p:par>
                                    <p:cTn id="163" presetID="53" presetClass="entr" presetSubtype="16" fill="hold" grpId="0" nodeType="withEffect">
                                      <p:stCondLst>
                                        <p:cond delay="0"/>
                                      </p:stCondLst>
                                      <p:childTnLst>
                                        <p:set>
                                          <p:cBhvr>
                                            <p:cTn id="164" dur="1" fill="hold">
                                              <p:stCondLst>
                                                <p:cond delay="0"/>
                                              </p:stCondLst>
                                            </p:cTn>
                                            <p:tgtEl>
                                              <p:spTgt spid="48"/>
                                            </p:tgtEl>
                                            <p:attrNameLst>
                                              <p:attrName>style.visibility</p:attrName>
                                            </p:attrNameLst>
                                          </p:cBhvr>
                                          <p:to>
                                            <p:strVal val="visible"/>
                                          </p:to>
                                        </p:set>
                                        <p:anim calcmode="lin" valueType="num">
                                          <p:cBhvr>
                                            <p:cTn id="165" dur="2000" fill="hold"/>
                                            <p:tgtEl>
                                              <p:spTgt spid="48"/>
                                            </p:tgtEl>
                                            <p:attrNameLst>
                                              <p:attrName>ppt_w</p:attrName>
                                            </p:attrNameLst>
                                          </p:cBhvr>
                                          <p:tavLst>
                                            <p:tav tm="0">
                                              <p:val>
                                                <p:fltVal val="0"/>
                                              </p:val>
                                            </p:tav>
                                            <p:tav tm="100000">
                                              <p:val>
                                                <p:strVal val="#ppt_w"/>
                                              </p:val>
                                            </p:tav>
                                          </p:tavLst>
                                        </p:anim>
                                        <p:anim calcmode="lin" valueType="num">
                                          <p:cBhvr>
                                            <p:cTn id="166" dur="2000" fill="hold"/>
                                            <p:tgtEl>
                                              <p:spTgt spid="48"/>
                                            </p:tgtEl>
                                            <p:attrNameLst>
                                              <p:attrName>ppt_h</p:attrName>
                                            </p:attrNameLst>
                                          </p:cBhvr>
                                          <p:tavLst>
                                            <p:tav tm="0">
                                              <p:val>
                                                <p:fltVal val="0"/>
                                              </p:val>
                                            </p:tav>
                                            <p:tav tm="100000">
                                              <p:val>
                                                <p:strVal val="#ppt_h"/>
                                              </p:val>
                                            </p:tav>
                                          </p:tavLst>
                                        </p:anim>
                                        <p:animEffect transition="in" filter="fade">
                                          <p:cBhvr>
                                            <p:cTn id="167" dur="2000"/>
                                            <p:tgtEl>
                                              <p:spTgt spid="48"/>
                                            </p:tgtEl>
                                          </p:cBhvr>
                                        </p:animEffect>
                                      </p:childTnLst>
                                    </p:cTn>
                                  </p:par>
                                  <p:par>
                                    <p:cTn id="168" presetID="6" presetClass="emph" presetSubtype="0" repeatCount="indefinite" fill="hold" grpId="1" nodeType="withEffect" p14:presetBounceEnd="50000">
                                      <p:stCondLst>
                                        <p:cond delay="0"/>
                                      </p:stCondLst>
                                      <p:childTnLst>
                                        <p:animScale p14:bounceEnd="50000">
                                          <p:cBhvr>
                                            <p:cTn id="169" dur="2000" fill="hold"/>
                                            <p:tgtEl>
                                              <p:spTgt spid="47"/>
                                            </p:tgtEl>
                                          </p:cBhvr>
                                          <p:by x="150000" y="150000"/>
                                        </p:animScale>
                                      </p:childTnLst>
                                    </p:cTn>
                                  </p:par>
                                  <p:par>
                                    <p:cTn id="170" presetID="6" presetClass="emph" presetSubtype="0" repeatCount="indefinite" fill="hold" grpId="1" nodeType="withEffect" p14:presetBounceEnd="50000">
                                      <p:stCondLst>
                                        <p:cond delay="0"/>
                                      </p:stCondLst>
                                      <p:childTnLst>
                                        <p:animScale p14:bounceEnd="50000">
                                          <p:cBhvr>
                                            <p:cTn id="171" dur="2000" fill="hold"/>
                                            <p:tgtEl>
                                              <p:spTgt spid="48"/>
                                            </p:tgtEl>
                                          </p:cBhvr>
                                          <p:by x="150000" y="150000"/>
                                        </p:animScale>
                                      </p:childTnLst>
                                    </p:cTn>
                                  </p:par>
                                  <p:par>
                                    <p:cTn id="172" presetID="53" presetClass="entr" presetSubtype="16" fill="hold" grpId="0" nodeType="withEffect">
                                      <p:stCondLst>
                                        <p:cond delay="1000"/>
                                      </p:stCondLst>
                                      <p:childTnLst>
                                        <p:set>
                                          <p:cBhvr>
                                            <p:cTn id="173" dur="1" fill="hold">
                                              <p:stCondLst>
                                                <p:cond delay="0"/>
                                              </p:stCondLst>
                                            </p:cTn>
                                            <p:tgtEl>
                                              <p:spTgt spid="49"/>
                                            </p:tgtEl>
                                            <p:attrNameLst>
                                              <p:attrName>style.visibility</p:attrName>
                                            </p:attrNameLst>
                                          </p:cBhvr>
                                          <p:to>
                                            <p:strVal val="visible"/>
                                          </p:to>
                                        </p:set>
                                        <p:anim calcmode="lin" valueType="num">
                                          <p:cBhvr>
                                            <p:cTn id="174" dur="500" fill="hold"/>
                                            <p:tgtEl>
                                              <p:spTgt spid="49"/>
                                            </p:tgtEl>
                                            <p:attrNameLst>
                                              <p:attrName>ppt_w</p:attrName>
                                            </p:attrNameLst>
                                          </p:cBhvr>
                                          <p:tavLst>
                                            <p:tav tm="0">
                                              <p:val>
                                                <p:fltVal val="0"/>
                                              </p:val>
                                            </p:tav>
                                            <p:tav tm="100000">
                                              <p:val>
                                                <p:strVal val="#ppt_w"/>
                                              </p:val>
                                            </p:tav>
                                          </p:tavLst>
                                        </p:anim>
                                        <p:anim calcmode="lin" valueType="num">
                                          <p:cBhvr>
                                            <p:cTn id="175" dur="500" fill="hold"/>
                                            <p:tgtEl>
                                              <p:spTgt spid="49"/>
                                            </p:tgtEl>
                                            <p:attrNameLst>
                                              <p:attrName>ppt_h</p:attrName>
                                            </p:attrNameLst>
                                          </p:cBhvr>
                                          <p:tavLst>
                                            <p:tav tm="0">
                                              <p:val>
                                                <p:fltVal val="0"/>
                                              </p:val>
                                            </p:tav>
                                            <p:tav tm="100000">
                                              <p:val>
                                                <p:strVal val="#ppt_h"/>
                                              </p:val>
                                            </p:tav>
                                          </p:tavLst>
                                        </p:anim>
                                        <p:animEffect transition="in" filter="fade">
                                          <p:cBhvr>
                                            <p:cTn id="176" dur="500"/>
                                            <p:tgtEl>
                                              <p:spTgt spid="49"/>
                                            </p:tgtEl>
                                          </p:cBhvr>
                                        </p:animEffect>
                                      </p:childTnLst>
                                    </p:cTn>
                                  </p:par>
                                  <p:par>
                                    <p:cTn id="177" presetID="53" presetClass="entr" presetSubtype="16" fill="hold" grpId="0" nodeType="withEffect">
                                      <p:stCondLst>
                                        <p:cond delay="1000"/>
                                      </p:stCondLst>
                                      <p:childTnLst>
                                        <p:set>
                                          <p:cBhvr>
                                            <p:cTn id="178" dur="1" fill="hold">
                                              <p:stCondLst>
                                                <p:cond delay="0"/>
                                              </p:stCondLst>
                                            </p:cTn>
                                            <p:tgtEl>
                                              <p:spTgt spid="50"/>
                                            </p:tgtEl>
                                            <p:attrNameLst>
                                              <p:attrName>style.visibility</p:attrName>
                                            </p:attrNameLst>
                                          </p:cBhvr>
                                          <p:to>
                                            <p:strVal val="visible"/>
                                          </p:to>
                                        </p:set>
                                        <p:anim calcmode="lin" valueType="num">
                                          <p:cBhvr>
                                            <p:cTn id="179" dur="500" fill="hold"/>
                                            <p:tgtEl>
                                              <p:spTgt spid="50"/>
                                            </p:tgtEl>
                                            <p:attrNameLst>
                                              <p:attrName>ppt_w</p:attrName>
                                            </p:attrNameLst>
                                          </p:cBhvr>
                                          <p:tavLst>
                                            <p:tav tm="0">
                                              <p:val>
                                                <p:fltVal val="0"/>
                                              </p:val>
                                            </p:tav>
                                            <p:tav tm="100000">
                                              <p:val>
                                                <p:strVal val="#ppt_w"/>
                                              </p:val>
                                            </p:tav>
                                          </p:tavLst>
                                        </p:anim>
                                        <p:anim calcmode="lin" valueType="num">
                                          <p:cBhvr>
                                            <p:cTn id="180" dur="500" fill="hold"/>
                                            <p:tgtEl>
                                              <p:spTgt spid="50"/>
                                            </p:tgtEl>
                                            <p:attrNameLst>
                                              <p:attrName>ppt_h</p:attrName>
                                            </p:attrNameLst>
                                          </p:cBhvr>
                                          <p:tavLst>
                                            <p:tav tm="0">
                                              <p:val>
                                                <p:fltVal val="0"/>
                                              </p:val>
                                            </p:tav>
                                            <p:tav tm="100000">
                                              <p:val>
                                                <p:strVal val="#ppt_h"/>
                                              </p:val>
                                            </p:tav>
                                          </p:tavLst>
                                        </p:anim>
                                        <p:animEffect transition="in" filter="fade">
                                          <p:cBhvr>
                                            <p:cTn id="181" dur="500"/>
                                            <p:tgtEl>
                                              <p:spTgt spid="50"/>
                                            </p:tgtEl>
                                          </p:cBhvr>
                                        </p:animEffect>
                                      </p:childTnLst>
                                    </p:cTn>
                                  </p:par>
                                  <p:par>
                                    <p:cTn id="182" presetID="53" presetClass="entr" presetSubtype="16" fill="hold" nodeType="withEffect">
                                      <p:stCondLst>
                                        <p:cond delay="1000"/>
                                      </p:stCondLst>
                                      <p:childTnLst>
                                        <p:set>
                                          <p:cBhvr>
                                            <p:cTn id="183" dur="1" fill="hold">
                                              <p:stCondLst>
                                                <p:cond delay="0"/>
                                              </p:stCondLst>
                                            </p:cTn>
                                            <p:tgtEl>
                                              <p:spTgt spid="52"/>
                                            </p:tgtEl>
                                            <p:attrNameLst>
                                              <p:attrName>style.visibility</p:attrName>
                                            </p:attrNameLst>
                                          </p:cBhvr>
                                          <p:to>
                                            <p:strVal val="visible"/>
                                          </p:to>
                                        </p:set>
                                        <p:anim calcmode="lin" valueType="num">
                                          <p:cBhvr>
                                            <p:cTn id="184" dur="500" fill="hold"/>
                                            <p:tgtEl>
                                              <p:spTgt spid="52"/>
                                            </p:tgtEl>
                                            <p:attrNameLst>
                                              <p:attrName>ppt_w</p:attrName>
                                            </p:attrNameLst>
                                          </p:cBhvr>
                                          <p:tavLst>
                                            <p:tav tm="0">
                                              <p:val>
                                                <p:fltVal val="0"/>
                                              </p:val>
                                            </p:tav>
                                            <p:tav tm="100000">
                                              <p:val>
                                                <p:strVal val="#ppt_w"/>
                                              </p:val>
                                            </p:tav>
                                          </p:tavLst>
                                        </p:anim>
                                        <p:anim calcmode="lin" valueType="num">
                                          <p:cBhvr>
                                            <p:cTn id="185" dur="500" fill="hold"/>
                                            <p:tgtEl>
                                              <p:spTgt spid="52"/>
                                            </p:tgtEl>
                                            <p:attrNameLst>
                                              <p:attrName>ppt_h</p:attrName>
                                            </p:attrNameLst>
                                          </p:cBhvr>
                                          <p:tavLst>
                                            <p:tav tm="0">
                                              <p:val>
                                                <p:fltVal val="0"/>
                                              </p:val>
                                            </p:tav>
                                            <p:tav tm="100000">
                                              <p:val>
                                                <p:strVal val="#ppt_h"/>
                                              </p:val>
                                            </p:tav>
                                          </p:tavLst>
                                        </p:anim>
                                        <p:animEffect transition="in" filter="fade">
                                          <p:cBhvr>
                                            <p:cTn id="186" dur="500"/>
                                            <p:tgtEl>
                                              <p:spTgt spid="52"/>
                                            </p:tgtEl>
                                          </p:cBhvr>
                                        </p:animEffect>
                                      </p:childTnLst>
                                    </p:cTn>
                                  </p:par>
                                  <p:par>
                                    <p:cTn id="187" presetID="32" presetClass="emph" presetSubtype="0" fill="hold" nodeType="withEffect">
                                      <p:stCondLst>
                                        <p:cond delay="1000"/>
                                      </p:stCondLst>
                                      <p:childTnLst>
                                        <p:animRot by="120000">
                                          <p:cBhvr>
                                            <p:cTn id="188" dur="100" fill="hold">
                                              <p:stCondLst>
                                                <p:cond delay="0"/>
                                              </p:stCondLst>
                                            </p:cTn>
                                            <p:tgtEl>
                                              <p:spTgt spid="52"/>
                                            </p:tgtEl>
                                            <p:attrNameLst>
                                              <p:attrName>r</p:attrName>
                                            </p:attrNameLst>
                                          </p:cBhvr>
                                        </p:animRot>
                                        <p:animRot by="-240000">
                                          <p:cBhvr>
                                            <p:cTn id="189" dur="200" fill="hold">
                                              <p:stCondLst>
                                                <p:cond delay="200"/>
                                              </p:stCondLst>
                                            </p:cTn>
                                            <p:tgtEl>
                                              <p:spTgt spid="52"/>
                                            </p:tgtEl>
                                            <p:attrNameLst>
                                              <p:attrName>r</p:attrName>
                                            </p:attrNameLst>
                                          </p:cBhvr>
                                        </p:animRot>
                                        <p:animRot by="240000">
                                          <p:cBhvr>
                                            <p:cTn id="190" dur="200" fill="hold">
                                              <p:stCondLst>
                                                <p:cond delay="400"/>
                                              </p:stCondLst>
                                            </p:cTn>
                                            <p:tgtEl>
                                              <p:spTgt spid="52"/>
                                            </p:tgtEl>
                                            <p:attrNameLst>
                                              <p:attrName>r</p:attrName>
                                            </p:attrNameLst>
                                          </p:cBhvr>
                                        </p:animRot>
                                        <p:animRot by="-240000">
                                          <p:cBhvr>
                                            <p:cTn id="191" dur="200" fill="hold">
                                              <p:stCondLst>
                                                <p:cond delay="600"/>
                                              </p:stCondLst>
                                            </p:cTn>
                                            <p:tgtEl>
                                              <p:spTgt spid="52"/>
                                            </p:tgtEl>
                                            <p:attrNameLst>
                                              <p:attrName>r</p:attrName>
                                            </p:attrNameLst>
                                          </p:cBhvr>
                                        </p:animRot>
                                        <p:animRot by="120000">
                                          <p:cBhvr>
                                            <p:cTn id="192" dur="200" fill="hold">
                                              <p:stCondLst>
                                                <p:cond delay="800"/>
                                              </p:stCondLst>
                                            </p:cTn>
                                            <p:tgtEl>
                                              <p:spTgt spid="52"/>
                                            </p:tgtEl>
                                            <p:attrNameLst>
                                              <p:attrName>r</p:attrName>
                                            </p:attrNameLst>
                                          </p:cBhvr>
                                        </p:animRot>
                                      </p:childTnLst>
                                    </p:cTn>
                                  </p:par>
                                  <p:par>
                                    <p:cTn id="193" presetID="1" presetClass="path" presetSubtype="0" accel="50000" decel="50000" fill="hold" nodeType="withEffect">
                                      <p:stCondLst>
                                        <p:cond delay="1000"/>
                                      </p:stCondLst>
                                      <p:childTnLst>
                                        <p:animMotion origin="layout" path="M 6.25E-7 -1.85185E-6 C 0.15625 -1.85185E-6 0.28307 0.26389 0.28307 0.58889 C 0.28307 0.91412 0.15625 1.17871 6.25E-7 1.17871 C -0.15651 1.17871 -0.28307 0.91412 -0.28307 0.58889 C -0.28307 0.26389 -0.15651 -1.85185E-6 6.25E-7 -1.85185E-6 Z " pathEditMode="relative" rAng="0" ptsTypes="AAAAA">
                                          <p:cBhvr>
                                            <p:cTn id="194" dur="4000" fill="hold"/>
                                            <p:tgtEl>
                                              <p:spTgt spid="30"/>
                                            </p:tgtEl>
                                            <p:attrNameLst>
                                              <p:attrName>ppt_x</p:attrName>
                                              <p:attrName>ppt_y</p:attrName>
                                            </p:attrNameLst>
                                          </p:cBhvr>
                                          <p:rCtr x="0" y="5893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7" grpId="0" animBg="1"/>
          <p:bldP spid="27" grpId="1" animBg="1"/>
          <p:bldP spid="28" grpId="0" animBg="1"/>
          <p:bldP spid="28" grpId="1" animBg="1"/>
          <p:bldP spid="26" grpId="0" animBg="1"/>
          <p:bldP spid="26" grpId="1" animBg="1"/>
          <p:bldP spid="17" grpId="0" animBg="1"/>
          <p:bldP spid="18" grpId="0" animBg="1"/>
          <p:bldP spid="19" grpId="0" animBg="1"/>
          <p:bldP spid="20" grpId="0" animBg="1"/>
          <p:bldP spid="21" grpId="0" animBg="1"/>
          <p:bldP spid="22" grpId="0" animBg="1"/>
          <p:bldP spid="23" grpId="0" animBg="1"/>
          <p:bldP spid="24" grpId="0" animBg="1"/>
          <p:bldP spid="25" grpId="0" animBg="1"/>
          <p:bldP spid="31" grpId="0" animBg="1"/>
          <p:bldP spid="31" grpId="1" animBg="1"/>
          <p:bldP spid="32" grpId="0" animBg="1"/>
          <p:bldP spid="32" grpId="1" animBg="1"/>
          <p:bldP spid="33" grpId="0" animBg="1"/>
          <p:bldP spid="33" grpId="1" animBg="1"/>
          <p:bldP spid="33" grpId="2" animBg="1"/>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P spid="45" grpId="0" animBg="1"/>
          <p:bldP spid="45" grpId="1" animBg="1"/>
          <p:bldP spid="46" grpId="0" animBg="1"/>
          <p:bldP spid="46" grpId="1" animBg="1"/>
          <p:bldP spid="47" grpId="0" animBg="1"/>
          <p:bldP spid="47" grpId="1" animBg="1"/>
          <p:bldP spid="48" grpId="0" animBg="1"/>
          <p:bldP spid="48" grpId="1" animBg="1"/>
          <p:bldP spid="49" grpId="0"/>
          <p:bldP spid="5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2000" fill="hold"/>
                                            <p:tgtEl>
                                              <p:spTgt spid="11"/>
                                            </p:tgtEl>
                                            <p:attrNameLst>
                                              <p:attrName>ppt_w</p:attrName>
                                            </p:attrNameLst>
                                          </p:cBhvr>
                                          <p:tavLst>
                                            <p:tav tm="0">
                                              <p:val>
                                                <p:fltVal val="0"/>
                                              </p:val>
                                            </p:tav>
                                            <p:tav tm="100000">
                                              <p:val>
                                                <p:strVal val="#ppt_w"/>
                                              </p:val>
                                            </p:tav>
                                          </p:tavLst>
                                        </p:anim>
                                        <p:anim calcmode="lin" valueType="num">
                                          <p:cBhvr>
                                            <p:cTn id="13" dur="2000" fill="hold"/>
                                            <p:tgtEl>
                                              <p:spTgt spid="11"/>
                                            </p:tgtEl>
                                            <p:attrNameLst>
                                              <p:attrName>ppt_h</p:attrName>
                                            </p:attrNameLst>
                                          </p:cBhvr>
                                          <p:tavLst>
                                            <p:tav tm="0">
                                              <p:val>
                                                <p:fltVal val="0"/>
                                              </p:val>
                                            </p:tav>
                                            <p:tav tm="100000">
                                              <p:val>
                                                <p:strVal val="#ppt_h"/>
                                              </p:val>
                                            </p:tav>
                                          </p:tavLst>
                                        </p:anim>
                                        <p:animEffect transition="in" filter="fade">
                                          <p:cBhvr>
                                            <p:cTn id="14" dur="2000"/>
                                            <p:tgtEl>
                                              <p:spTgt spid="11"/>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2000" fill="hold"/>
                                            <p:tgtEl>
                                              <p:spTgt spid="5"/>
                                            </p:tgtEl>
                                            <p:attrNameLst>
                                              <p:attrName>ppt_w</p:attrName>
                                            </p:attrNameLst>
                                          </p:cBhvr>
                                          <p:tavLst>
                                            <p:tav tm="0">
                                              <p:val>
                                                <p:fltVal val="0"/>
                                              </p:val>
                                            </p:tav>
                                            <p:tav tm="100000">
                                              <p:val>
                                                <p:strVal val="#ppt_w"/>
                                              </p:val>
                                            </p:tav>
                                          </p:tavLst>
                                        </p:anim>
                                        <p:anim calcmode="lin" valueType="num">
                                          <p:cBhvr>
                                            <p:cTn id="18" dur="2000" fill="hold"/>
                                            <p:tgtEl>
                                              <p:spTgt spid="5"/>
                                            </p:tgtEl>
                                            <p:attrNameLst>
                                              <p:attrName>ppt_h</p:attrName>
                                            </p:attrNameLst>
                                          </p:cBhvr>
                                          <p:tavLst>
                                            <p:tav tm="0">
                                              <p:val>
                                                <p:fltVal val="0"/>
                                              </p:val>
                                            </p:tav>
                                            <p:tav tm="100000">
                                              <p:val>
                                                <p:strVal val="#ppt_h"/>
                                              </p:val>
                                            </p:tav>
                                          </p:tavLst>
                                        </p:anim>
                                        <p:animEffect transition="in" filter="fade">
                                          <p:cBhvr>
                                            <p:cTn id="19" dur="2000"/>
                                            <p:tgtEl>
                                              <p:spTgt spid="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2000" fill="hold"/>
                                            <p:tgtEl>
                                              <p:spTgt spid="17"/>
                                            </p:tgtEl>
                                            <p:attrNameLst>
                                              <p:attrName>ppt_w</p:attrName>
                                            </p:attrNameLst>
                                          </p:cBhvr>
                                          <p:tavLst>
                                            <p:tav tm="0">
                                              <p:val>
                                                <p:fltVal val="0"/>
                                              </p:val>
                                            </p:tav>
                                            <p:tav tm="100000">
                                              <p:val>
                                                <p:strVal val="#ppt_w"/>
                                              </p:val>
                                            </p:tav>
                                          </p:tavLst>
                                        </p:anim>
                                        <p:anim calcmode="lin" valueType="num">
                                          <p:cBhvr>
                                            <p:cTn id="23" dur="2000" fill="hold"/>
                                            <p:tgtEl>
                                              <p:spTgt spid="17"/>
                                            </p:tgtEl>
                                            <p:attrNameLst>
                                              <p:attrName>ppt_h</p:attrName>
                                            </p:attrNameLst>
                                          </p:cBhvr>
                                          <p:tavLst>
                                            <p:tav tm="0">
                                              <p:val>
                                                <p:fltVal val="0"/>
                                              </p:val>
                                            </p:tav>
                                            <p:tav tm="100000">
                                              <p:val>
                                                <p:strVal val="#ppt_h"/>
                                              </p:val>
                                            </p:tav>
                                          </p:tavLst>
                                        </p:anim>
                                        <p:animEffect transition="in" filter="fade">
                                          <p:cBhvr>
                                            <p:cTn id="24" dur="2000"/>
                                            <p:tgtEl>
                                              <p:spTgt spid="17"/>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2000" fill="hold"/>
                                            <p:tgtEl>
                                              <p:spTgt spid="24"/>
                                            </p:tgtEl>
                                            <p:attrNameLst>
                                              <p:attrName>ppt_w</p:attrName>
                                            </p:attrNameLst>
                                          </p:cBhvr>
                                          <p:tavLst>
                                            <p:tav tm="0">
                                              <p:val>
                                                <p:fltVal val="0"/>
                                              </p:val>
                                            </p:tav>
                                            <p:tav tm="100000">
                                              <p:val>
                                                <p:strVal val="#ppt_w"/>
                                              </p:val>
                                            </p:tav>
                                          </p:tavLst>
                                        </p:anim>
                                        <p:anim calcmode="lin" valueType="num">
                                          <p:cBhvr>
                                            <p:cTn id="28" dur="2000" fill="hold"/>
                                            <p:tgtEl>
                                              <p:spTgt spid="24"/>
                                            </p:tgtEl>
                                            <p:attrNameLst>
                                              <p:attrName>ppt_h</p:attrName>
                                            </p:attrNameLst>
                                          </p:cBhvr>
                                          <p:tavLst>
                                            <p:tav tm="0">
                                              <p:val>
                                                <p:fltVal val="0"/>
                                              </p:val>
                                            </p:tav>
                                            <p:tav tm="100000">
                                              <p:val>
                                                <p:strVal val="#ppt_h"/>
                                              </p:val>
                                            </p:tav>
                                          </p:tavLst>
                                        </p:anim>
                                        <p:animEffect transition="in" filter="fade">
                                          <p:cBhvr>
                                            <p:cTn id="29" dur="2000"/>
                                            <p:tgtEl>
                                              <p:spTgt spid="24"/>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p:cTn id="32" dur="2000" fill="hold"/>
                                            <p:tgtEl>
                                              <p:spTgt spid="21"/>
                                            </p:tgtEl>
                                            <p:attrNameLst>
                                              <p:attrName>ppt_w</p:attrName>
                                            </p:attrNameLst>
                                          </p:cBhvr>
                                          <p:tavLst>
                                            <p:tav tm="0">
                                              <p:val>
                                                <p:fltVal val="0"/>
                                              </p:val>
                                            </p:tav>
                                            <p:tav tm="100000">
                                              <p:val>
                                                <p:strVal val="#ppt_w"/>
                                              </p:val>
                                            </p:tav>
                                          </p:tavLst>
                                        </p:anim>
                                        <p:anim calcmode="lin" valueType="num">
                                          <p:cBhvr>
                                            <p:cTn id="33" dur="2000" fill="hold"/>
                                            <p:tgtEl>
                                              <p:spTgt spid="21"/>
                                            </p:tgtEl>
                                            <p:attrNameLst>
                                              <p:attrName>ppt_h</p:attrName>
                                            </p:attrNameLst>
                                          </p:cBhvr>
                                          <p:tavLst>
                                            <p:tav tm="0">
                                              <p:val>
                                                <p:fltVal val="0"/>
                                              </p:val>
                                            </p:tav>
                                            <p:tav tm="100000">
                                              <p:val>
                                                <p:strVal val="#ppt_h"/>
                                              </p:val>
                                            </p:tav>
                                          </p:tavLst>
                                        </p:anim>
                                        <p:animEffect transition="in" filter="fade">
                                          <p:cBhvr>
                                            <p:cTn id="34" dur="2000"/>
                                            <p:tgtEl>
                                              <p:spTgt spid="21"/>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p:cTn id="37" dur="2000" fill="hold"/>
                                            <p:tgtEl>
                                              <p:spTgt spid="18"/>
                                            </p:tgtEl>
                                            <p:attrNameLst>
                                              <p:attrName>ppt_w</p:attrName>
                                            </p:attrNameLst>
                                          </p:cBhvr>
                                          <p:tavLst>
                                            <p:tav tm="0">
                                              <p:val>
                                                <p:fltVal val="0"/>
                                              </p:val>
                                            </p:tav>
                                            <p:tav tm="100000">
                                              <p:val>
                                                <p:strVal val="#ppt_w"/>
                                              </p:val>
                                            </p:tav>
                                          </p:tavLst>
                                        </p:anim>
                                        <p:anim calcmode="lin" valueType="num">
                                          <p:cBhvr>
                                            <p:cTn id="38" dur="2000" fill="hold"/>
                                            <p:tgtEl>
                                              <p:spTgt spid="18"/>
                                            </p:tgtEl>
                                            <p:attrNameLst>
                                              <p:attrName>ppt_h</p:attrName>
                                            </p:attrNameLst>
                                          </p:cBhvr>
                                          <p:tavLst>
                                            <p:tav tm="0">
                                              <p:val>
                                                <p:fltVal val="0"/>
                                              </p:val>
                                            </p:tav>
                                            <p:tav tm="100000">
                                              <p:val>
                                                <p:strVal val="#ppt_h"/>
                                              </p:val>
                                            </p:tav>
                                          </p:tavLst>
                                        </p:anim>
                                        <p:animEffect transition="in" filter="fade">
                                          <p:cBhvr>
                                            <p:cTn id="39" dur="2000"/>
                                            <p:tgtEl>
                                              <p:spTgt spid="18"/>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 calcmode="lin" valueType="num">
                                          <p:cBhvr>
                                            <p:cTn id="42" dur="2000" fill="hold"/>
                                            <p:tgtEl>
                                              <p:spTgt spid="25"/>
                                            </p:tgtEl>
                                            <p:attrNameLst>
                                              <p:attrName>ppt_w</p:attrName>
                                            </p:attrNameLst>
                                          </p:cBhvr>
                                          <p:tavLst>
                                            <p:tav tm="0">
                                              <p:val>
                                                <p:fltVal val="0"/>
                                              </p:val>
                                            </p:tav>
                                            <p:tav tm="100000">
                                              <p:val>
                                                <p:strVal val="#ppt_w"/>
                                              </p:val>
                                            </p:tav>
                                          </p:tavLst>
                                        </p:anim>
                                        <p:anim calcmode="lin" valueType="num">
                                          <p:cBhvr>
                                            <p:cTn id="43" dur="2000" fill="hold"/>
                                            <p:tgtEl>
                                              <p:spTgt spid="25"/>
                                            </p:tgtEl>
                                            <p:attrNameLst>
                                              <p:attrName>ppt_h</p:attrName>
                                            </p:attrNameLst>
                                          </p:cBhvr>
                                          <p:tavLst>
                                            <p:tav tm="0">
                                              <p:val>
                                                <p:fltVal val="0"/>
                                              </p:val>
                                            </p:tav>
                                            <p:tav tm="100000">
                                              <p:val>
                                                <p:strVal val="#ppt_h"/>
                                              </p:val>
                                            </p:tav>
                                          </p:tavLst>
                                        </p:anim>
                                        <p:animEffect transition="in" filter="fade">
                                          <p:cBhvr>
                                            <p:cTn id="44" dur="2000"/>
                                            <p:tgtEl>
                                              <p:spTgt spid="25"/>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p:cTn id="47" dur="2000" fill="hold"/>
                                            <p:tgtEl>
                                              <p:spTgt spid="19"/>
                                            </p:tgtEl>
                                            <p:attrNameLst>
                                              <p:attrName>ppt_w</p:attrName>
                                            </p:attrNameLst>
                                          </p:cBhvr>
                                          <p:tavLst>
                                            <p:tav tm="0">
                                              <p:val>
                                                <p:fltVal val="0"/>
                                              </p:val>
                                            </p:tav>
                                            <p:tav tm="100000">
                                              <p:val>
                                                <p:strVal val="#ppt_w"/>
                                              </p:val>
                                            </p:tav>
                                          </p:tavLst>
                                        </p:anim>
                                        <p:anim calcmode="lin" valueType="num">
                                          <p:cBhvr>
                                            <p:cTn id="48" dur="2000" fill="hold"/>
                                            <p:tgtEl>
                                              <p:spTgt spid="19"/>
                                            </p:tgtEl>
                                            <p:attrNameLst>
                                              <p:attrName>ppt_h</p:attrName>
                                            </p:attrNameLst>
                                          </p:cBhvr>
                                          <p:tavLst>
                                            <p:tav tm="0">
                                              <p:val>
                                                <p:fltVal val="0"/>
                                              </p:val>
                                            </p:tav>
                                            <p:tav tm="100000">
                                              <p:val>
                                                <p:strVal val="#ppt_h"/>
                                              </p:val>
                                            </p:tav>
                                          </p:tavLst>
                                        </p:anim>
                                        <p:animEffect transition="in" filter="fade">
                                          <p:cBhvr>
                                            <p:cTn id="49" dur="2000"/>
                                            <p:tgtEl>
                                              <p:spTgt spid="19"/>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 calcmode="lin" valueType="num">
                                          <p:cBhvr>
                                            <p:cTn id="52" dur="2000" fill="hold"/>
                                            <p:tgtEl>
                                              <p:spTgt spid="23"/>
                                            </p:tgtEl>
                                            <p:attrNameLst>
                                              <p:attrName>ppt_w</p:attrName>
                                            </p:attrNameLst>
                                          </p:cBhvr>
                                          <p:tavLst>
                                            <p:tav tm="0">
                                              <p:val>
                                                <p:fltVal val="0"/>
                                              </p:val>
                                            </p:tav>
                                            <p:tav tm="100000">
                                              <p:val>
                                                <p:strVal val="#ppt_w"/>
                                              </p:val>
                                            </p:tav>
                                          </p:tavLst>
                                        </p:anim>
                                        <p:anim calcmode="lin" valueType="num">
                                          <p:cBhvr>
                                            <p:cTn id="53" dur="2000" fill="hold"/>
                                            <p:tgtEl>
                                              <p:spTgt spid="23"/>
                                            </p:tgtEl>
                                            <p:attrNameLst>
                                              <p:attrName>ppt_h</p:attrName>
                                            </p:attrNameLst>
                                          </p:cBhvr>
                                          <p:tavLst>
                                            <p:tav tm="0">
                                              <p:val>
                                                <p:fltVal val="0"/>
                                              </p:val>
                                            </p:tav>
                                            <p:tav tm="100000">
                                              <p:val>
                                                <p:strVal val="#ppt_h"/>
                                              </p:val>
                                            </p:tav>
                                          </p:tavLst>
                                        </p:anim>
                                        <p:animEffect transition="in" filter="fade">
                                          <p:cBhvr>
                                            <p:cTn id="54" dur="2000"/>
                                            <p:tgtEl>
                                              <p:spTgt spid="23"/>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20"/>
                                            </p:tgtEl>
                                            <p:attrNameLst>
                                              <p:attrName>style.visibility</p:attrName>
                                            </p:attrNameLst>
                                          </p:cBhvr>
                                          <p:to>
                                            <p:strVal val="visible"/>
                                          </p:to>
                                        </p:set>
                                        <p:anim calcmode="lin" valueType="num">
                                          <p:cBhvr>
                                            <p:cTn id="57" dur="2000" fill="hold"/>
                                            <p:tgtEl>
                                              <p:spTgt spid="20"/>
                                            </p:tgtEl>
                                            <p:attrNameLst>
                                              <p:attrName>ppt_w</p:attrName>
                                            </p:attrNameLst>
                                          </p:cBhvr>
                                          <p:tavLst>
                                            <p:tav tm="0">
                                              <p:val>
                                                <p:fltVal val="0"/>
                                              </p:val>
                                            </p:tav>
                                            <p:tav tm="100000">
                                              <p:val>
                                                <p:strVal val="#ppt_w"/>
                                              </p:val>
                                            </p:tav>
                                          </p:tavLst>
                                        </p:anim>
                                        <p:anim calcmode="lin" valueType="num">
                                          <p:cBhvr>
                                            <p:cTn id="58" dur="2000" fill="hold"/>
                                            <p:tgtEl>
                                              <p:spTgt spid="20"/>
                                            </p:tgtEl>
                                            <p:attrNameLst>
                                              <p:attrName>ppt_h</p:attrName>
                                            </p:attrNameLst>
                                          </p:cBhvr>
                                          <p:tavLst>
                                            <p:tav tm="0">
                                              <p:val>
                                                <p:fltVal val="0"/>
                                              </p:val>
                                            </p:tav>
                                            <p:tav tm="100000">
                                              <p:val>
                                                <p:strVal val="#ppt_h"/>
                                              </p:val>
                                            </p:tav>
                                          </p:tavLst>
                                        </p:anim>
                                        <p:animEffect transition="in" filter="fade">
                                          <p:cBhvr>
                                            <p:cTn id="59" dur="2000"/>
                                            <p:tgtEl>
                                              <p:spTgt spid="20"/>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22"/>
                                            </p:tgtEl>
                                            <p:attrNameLst>
                                              <p:attrName>style.visibility</p:attrName>
                                            </p:attrNameLst>
                                          </p:cBhvr>
                                          <p:to>
                                            <p:strVal val="visible"/>
                                          </p:to>
                                        </p:set>
                                        <p:anim calcmode="lin" valueType="num">
                                          <p:cBhvr>
                                            <p:cTn id="62" dur="2000" fill="hold"/>
                                            <p:tgtEl>
                                              <p:spTgt spid="22"/>
                                            </p:tgtEl>
                                            <p:attrNameLst>
                                              <p:attrName>ppt_w</p:attrName>
                                            </p:attrNameLst>
                                          </p:cBhvr>
                                          <p:tavLst>
                                            <p:tav tm="0">
                                              <p:val>
                                                <p:fltVal val="0"/>
                                              </p:val>
                                            </p:tav>
                                            <p:tav tm="100000">
                                              <p:val>
                                                <p:strVal val="#ppt_w"/>
                                              </p:val>
                                            </p:tav>
                                          </p:tavLst>
                                        </p:anim>
                                        <p:anim calcmode="lin" valueType="num">
                                          <p:cBhvr>
                                            <p:cTn id="63" dur="2000" fill="hold"/>
                                            <p:tgtEl>
                                              <p:spTgt spid="22"/>
                                            </p:tgtEl>
                                            <p:attrNameLst>
                                              <p:attrName>ppt_h</p:attrName>
                                            </p:attrNameLst>
                                          </p:cBhvr>
                                          <p:tavLst>
                                            <p:tav tm="0">
                                              <p:val>
                                                <p:fltVal val="0"/>
                                              </p:val>
                                            </p:tav>
                                            <p:tav tm="100000">
                                              <p:val>
                                                <p:strVal val="#ppt_h"/>
                                              </p:val>
                                            </p:tav>
                                          </p:tavLst>
                                        </p:anim>
                                        <p:animEffect transition="in" filter="fade">
                                          <p:cBhvr>
                                            <p:cTn id="64" dur="2000"/>
                                            <p:tgtEl>
                                              <p:spTgt spid="22"/>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27"/>
                                            </p:tgtEl>
                                            <p:attrNameLst>
                                              <p:attrName>style.visibility</p:attrName>
                                            </p:attrNameLst>
                                          </p:cBhvr>
                                          <p:to>
                                            <p:strVal val="visible"/>
                                          </p:to>
                                        </p:set>
                                        <p:anim calcmode="lin" valueType="num">
                                          <p:cBhvr>
                                            <p:cTn id="67" dur="2000" fill="hold"/>
                                            <p:tgtEl>
                                              <p:spTgt spid="27"/>
                                            </p:tgtEl>
                                            <p:attrNameLst>
                                              <p:attrName>ppt_w</p:attrName>
                                            </p:attrNameLst>
                                          </p:cBhvr>
                                          <p:tavLst>
                                            <p:tav tm="0">
                                              <p:val>
                                                <p:fltVal val="0"/>
                                              </p:val>
                                            </p:tav>
                                            <p:tav tm="100000">
                                              <p:val>
                                                <p:strVal val="#ppt_w"/>
                                              </p:val>
                                            </p:tav>
                                          </p:tavLst>
                                        </p:anim>
                                        <p:anim calcmode="lin" valueType="num">
                                          <p:cBhvr>
                                            <p:cTn id="68" dur="2000" fill="hold"/>
                                            <p:tgtEl>
                                              <p:spTgt spid="27"/>
                                            </p:tgtEl>
                                            <p:attrNameLst>
                                              <p:attrName>ppt_h</p:attrName>
                                            </p:attrNameLst>
                                          </p:cBhvr>
                                          <p:tavLst>
                                            <p:tav tm="0">
                                              <p:val>
                                                <p:fltVal val="0"/>
                                              </p:val>
                                            </p:tav>
                                            <p:tav tm="100000">
                                              <p:val>
                                                <p:strVal val="#ppt_h"/>
                                              </p:val>
                                            </p:tav>
                                          </p:tavLst>
                                        </p:anim>
                                        <p:animEffect transition="in" filter="fade">
                                          <p:cBhvr>
                                            <p:cTn id="69" dur="2000"/>
                                            <p:tgtEl>
                                              <p:spTgt spid="27"/>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28"/>
                                            </p:tgtEl>
                                            <p:attrNameLst>
                                              <p:attrName>style.visibility</p:attrName>
                                            </p:attrNameLst>
                                          </p:cBhvr>
                                          <p:to>
                                            <p:strVal val="visible"/>
                                          </p:to>
                                        </p:set>
                                        <p:anim calcmode="lin" valueType="num">
                                          <p:cBhvr>
                                            <p:cTn id="72" dur="2000" fill="hold"/>
                                            <p:tgtEl>
                                              <p:spTgt spid="28"/>
                                            </p:tgtEl>
                                            <p:attrNameLst>
                                              <p:attrName>ppt_w</p:attrName>
                                            </p:attrNameLst>
                                          </p:cBhvr>
                                          <p:tavLst>
                                            <p:tav tm="0">
                                              <p:val>
                                                <p:fltVal val="0"/>
                                              </p:val>
                                            </p:tav>
                                            <p:tav tm="100000">
                                              <p:val>
                                                <p:strVal val="#ppt_w"/>
                                              </p:val>
                                            </p:tav>
                                          </p:tavLst>
                                        </p:anim>
                                        <p:anim calcmode="lin" valueType="num">
                                          <p:cBhvr>
                                            <p:cTn id="73" dur="2000" fill="hold"/>
                                            <p:tgtEl>
                                              <p:spTgt spid="28"/>
                                            </p:tgtEl>
                                            <p:attrNameLst>
                                              <p:attrName>ppt_h</p:attrName>
                                            </p:attrNameLst>
                                          </p:cBhvr>
                                          <p:tavLst>
                                            <p:tav tm="0">
                                              <p:val>
                                                <p:fltVal val="0"/>
                                              </p:val>
                                            </p:tav>
                                            <p:tav tm="100000">
                                              <p:val>
                                                <p:strVal val="#ppt_h"/>
                                              </p:val>
                                            </p:tav>
                                          </p:tavLst>
                                        </p:anim>
                                        <p:animEffect transition="in" filter="fade">
                                          <p:cBhvr>
                                            <p:cTn id="74" dur="2000"/>
                                            <p:tgtEl>
                                              <p:spTgt spid="28"/>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26"/>
                                            </p:tgtEl>
                                            <p:attrNameLst>
                                              <p:attrName>style.visibility</p:attrName>
                                            </p:attrNameLst>
                                          </p:cBhvr>
                                          <p:to>
                                            <p:strVal val="visible"/>
                                          </p:to>
                                        </p:set>
                                        <p:anim calcmode="lin" valueType="num">
                                          <p:cBhvr>
                                            <p:cTn id="77" dur="2000" fill="hold"/>
                                            <p:tgtEl>
                                              <p:spTgt spid="26"/>
                                            </p:tgtEl>
                                            <p:attrNameLst>
                                              <p:attrName>ppt_w</p:attrName>
                                            </p:attrNameLst>
                                          </p:cBhvr>
                                          <p:tavLst>
                                            <p:tav tm="0">
                                              <p:val>
                                                <p:fltVal val="0"/>
                                              </p:val>
                                            </p:tav>
                                            <p:tav tm="100000">
                                              <p:val>
                                                <p:strVal val="#ppt_w"/>
                                              </p:val>
                                            </p:tav>
                                          </p:tavLst>
                                        </p:anim>
                                        <p:anim calcmode="lin" valueType="num">
                                          <p:cBhvr>
                                            <p:cTn id="78" dur="2000" fill="hold"/>
                                            <p:tgtEl>
                                              <p:spTgt spid="26"/>
                                            </p:tgtEl>
                                            <p:attrNameLst>
                                              <p:attrName>ppt_h</p:attrName>
                                            </p:attrNameLst>
                                          </p:cBhvr>
                                          <p:tavLst>
                                            <p:tav tm="0">
                                              <p:val>
                                                <p:fltVal val="0"/>
                                              </p:val>
                                            </p:tav>
                                            <p:tav tm="100000">
                                              <p:val>
                                                <p:strVal val="#ppt_h"/>
                                              </p:val>
                                            </p:tav>
                                          </p:tavLst>
                                        </p:anim>
                                        <p:animEffect transition="in" filter="fade">
                                          <p:cBhvr>
                                            <p:cTn id="79" dur="2000"/>
                                            <p:tgtEl>
                                              <p:spTgt spid="26"/>
                                            </p:tgtEl>
                                          </p:cBhvr>
                                        </p:animEffect>
                                      </p:childTnLst>
                                    </p:cTn>
                                  </p:par>
                                  <p:par>
                                    <p:cTn id="80" presetID="53" presetClass="entr" presetSubtype="16" fill="hold" grpId="0" nodeType="withEffect">
                                      <p:stCondLst>
                                        <p:cond delay="0"/>
                                      </p:stCondLst>
                                      <p:childTnLst>
                                        <p:set>
                                          <p:cBhvr>
                                            <p:cTn id="81" dur="1" fill="hold">
                                              <p:stCondLst>
                                                <p:cond delay="0"/>
                                              </p:stCondLst>
                                            </p:cTn>
                                            <p:tgtEl>
                                              <p:spTgt spid="31"/>
                                            </p:tgtEl>
                                            <p:attrNameLst>
                                              <p:attrName>style.visibility</p:attrName>
                                            </p:attrNameLst>
                                          </p:cBhvr>
                                          <p:to>
                                            <p:strVal val="visible"/>
                                          </p:to>
                                        </p:set>
                                        <p:anim calcmode="lin" valueType="num">
                                          <p:cBhvr>
                                            <p:cTn id="82" dur="2000" fill="hold"/>
                                            <p:tgtEl>
                                              <p:spTgt spid="31"/>
                                            </p:tgtEl>
                                            <p:attrNameLst>
                                              <p:attrName>ppt_w</p:attrName>
                                            </p:attrNameLst>
                                          </p:cBhvr>
                                          <p:tavLst>
                                            <p:tav tm="0">
                                              <p:val>
                                                <p:fltVal val="0"/>
                                              </p:val>
                                            </p:tav>
                                            <p:tav tm="100000">
                                              <p:val>
                                                <p:strVal val="#ppt_w"/>
                                              </p:val>
                                            </p:tav>
                                          </p:tavLst>
                                        </p:anim>
                                        <p:anim calcmode="lin" valueType="num">
                                          <p:cBhvr>
                                            <p:cTn id="83" dur="2000" fill="hold"/>
                                            <p:tgtEl>
                                              <p:spTgt spid="31"/>
                                            </p:tgtEl>
                                            <p:attrNameLst>
                                              <p:attrName>ppt_h</p:attrName>
                                            </p:attrNameLst>
                                          </p:cBhvr>
                                          <p:tavLst>
                                            <p:tav tm="0">
                                              <p:val>
                                                <p:fltVal val="0"/>
                                              </p:val>
                                            </p:tav>
                                            <p:tav tm="100000">
                                              <p:val>
                                                <p:strVal val="#ppt_h"/>
                                              </p:val>
                                            </p:tav>
                                          </p:tavLst>
                                        </p:anim>
                                        <p:animEffect transition="in" filter="fade">
                                          <p:cBhvr>
                                            <p:cTn id="84" dur="2000"/>
                                            <p:tgtEl>
                                              <p:spTgt spid="31"/>
                                            </p:tgtEl>
                                          </p:cBhvr>
                                        </p:animEffect>
                                      </p:childTnLst>
                                    </p:cTn>
                                  </p:par>
                                  <p:par>
                                    <p:cTn id="85" presetID="53" presetClass="entr" presetSubtype="16" fill="hold" grpId="0" nodeType="withEffect">
                                      <p:stCondLst>
                                        <p:cond delay="0"/>
                                      </p:stCondLst>
                                      <p:childTnLst>
                                        <p:set>
                                          <p:cBhvr>
                                            <p:cTn id="86" dur="1" fill="hold">
                                              <p:stCondLst>
                                                <p:cond delay="0"/>
                                              </p:stCondLst>
                                            </p:cTn>
                                            <p:tgtEl>
                                              <p:spTgt spid="32"/>
                                            </p:tgtEl>
                                            <p:attrNameLst>
                                              <p:attrName>style.visibility</p:attrName>
                                            </p:attrNameLst>
                                          </p:cBhvr>
                                          <p:to>
                                            <p:strVal val="visible"/>
                                          </p:to>
                                        </p:set>
                                        <p:anim calcmode="lin" valueType="num">
                                          <p:cBhvr>
                                            <p:cTn id="87" dur="2000" fill="hold"/>
                                            <p:tgtEl>
                                              <p:spTgt spid="32"/>
                                            </p:tgtEl>
                                            <p:attrNameLst>
                                              <p:attrName>ppt_w</p:attrName>
                                            </p:attrNameLst>
                                          </p:cBhvr>
                                          <p:tavLst>
                                            <p:tav tm="0">
                                              <p:val>
                                                <p:fltVal val="0"/>
                                              </p:val>
                                            </p:tav>
                                            <p:tav tm="100000">
                                              <p:val>
                                                <p:strVal val="#ppt_w"/>
                                              </p:val>
                                            </p:tav>
                                          </p:tavLst>
                                        </p:anim>
                                        <p:anim calcmode="lin" valueType="num">
                                          <p:cBhvr>
                                            <p:cTn id="88" dur="2000" fill="hold"/>
                                            <p:tgtEl>
                                              <p:spTgt spid="32"/>
                                            </p:tgtEl>
                                            <p:attrNameLst>
                                              <p:attrName>ppt_h</p:attrName>
                                            </p:attrNameLst>
                                          </p:cBhvr>
                                          <p:tavLst>
                                            <p:tav tm="0">
                                              <p:val>
                                                <p:fltVal val="0"/>
                                              </p:val>
                                            </p:tav>
                                            <p:tav tm="100000">
                                              <p:val>
                                                <p:strVal val="#ppt_h"/>
                                              </p:val>
                                            </p:tav>
                                          </p:tavLst>
                                        </p:anim>
                                        <p:animEffect transition="in" filter="fade">
                                          <p:cBhvr>
                                            <p:cTn id="89" dur="2000"/>
                                            <p:tgtEl>
                                              <p:spTgt spid="32"/>
                                            </p:tgtEl>
                                          </p:cBhvr>
                                        </p:animEffect>
                                      </p:childTnLst>
                                    </p:cTn>
                                  </p:par>
                                  <p:par>
                                    <p:cTn id="90" presetID="53" presetClass="entr" presetSubtype="16" fill="hold" grpId="0" nodeType="withEffect">
                                      <p:stCondLst>
                                        <p:cond delay="0"/>
                                      </p:stCondLst>
                                      <p:childTnLst>
                                        <p:set>
                                          <p:cBhvr>
                                            <p:cTn id="91" dur="1" fill="hold">
                                              <p:stCondLst>
                                                <p:cond delay="0"/>
                                              </p:stCondLst>
                                            </p:cTn>
                                            <p:tgtEl>
                                              <p:spTgt spid="33"/>
                                            </p:tgtEl>
                                            <p:attrNameLst>
                                              <p:attrName>style.visibility</p:attrName>
                                            </p:attrNameLst>
                                          </p:cBhvr>
                                          <p:to>
                                            <p:strVal val="visible"/>
                                          </p:to>
                                        </p:set>
                                        <p:anim calcmode="lin" valueType="num">
                                          <p:cBhvr>
                                            <p:cTn id="92" dur="2000" fill="hold"/>
                                            <p:tgtEl>
                                              <p:spTgt spid="33"/>
                                            </p:tgtEl>
                                            <p:attrNameLst>
                                              <p:attrName>ppt_w</p:attrName>
                                            </p:attrNameLst>
                                          </p:cBhvr>
                                          <p:tavLst>
                                            <p:tav tm="0">
                                              <p:val>
                                                <p:fltVal val="0"/>
                                              </p:val>
                                            </p:tav>
                                            <p:tav tm="100000">
                                              <p:val>
                                                <p:strVal val="#ppt_w"/>
                                              </p:val>
                                            </p:tav>
                                          </p:tavLst>
                                        </p:anim>
                                        <p:anim calcmode="lin" valueType="num">
                                          <p:cBhvr>
                                            <p:cTn id="93" dur="2000" fill="hold"/>
                                            <p:tgtEl>
                                              <p:spTgt spid="33"/>
                                            </p:tgtEl>
                                            <p:attrNameLst>
                                              <p:attrName>ppt_h</p:attrName>
                                            </p:attrNameLst>
                                          </p:cBhvr>
                                          <p:tavLst>
                                            <p:tav tm="0">
                                              <p:val>
                                                <p:fltVal val="0"/>
                                              </p:val>
                                            </p:tav>
                                            <p:tav tm="100000">
                                              <p:val>
                                                <p:strVal val="#ppt_h"/>
                                              </p:val>
                                            </p:tav>
                                          </p:tavLst>
                                        </p:anim>
                                        <p:animEffect transition="in" filter="fade">
                                          <p:cBhvr>
                                            <p:cTn id="94" dur="2000"/>
                                            <p:tgtEl>
                                              <p:spTgt spid="33"/>
                                            </p:tgtEl>
                                          </p:cBhvr>
                                        </p:animEffect>
                                      </p:childTnLst>
                                    </p:cTn>
                                  </p:par>
                                  <p:par>
                                    <p:cTn id="95" presetID="53" presetClass="entr" presetSubtype="16" fill="hold" grpId="0" nodeType="withEffect">
                                      <p:stCondLst>
                                        <p:cond delay="0"/>
                                      </p:stCondLst>
                                      <p:childTnLst>
                                        <p:set>
                                          <p:cBhvr>
                                            <p:cTn id="96" dur="1" fill="hold">
                                              <p:stCondLst>
                                                <p:cond delay="0"/>
                                              </p:stCondLst>
                                            </p:cTn>
                                            <p:tgtEl>
                                              <p:spTgt spid="34"/>
                                            </p:tgtEl>
                                            <p:attrNameLst>
                                              <p:attrName>style.visibility</p:attrName>
                                            </p:attrNameLst>
                                          </p:cBhvr>
                                          <p:to>
                                            <p:strVal val="visible"/>
                                          </p:to>
                                        </p:set>
                                        <p:anim calcmode="lin" valueType="num">
                                          <p:cBhvr>
                                            <p:cTn id="97" dur="2000" fill="hold"/>
                                            <p:tgtEl>
                                              <p:spTgt spid="34"/>
                                            </p:tgtEl>
                                            <p:attrNameLst>
                                              <p:attrName>ppt_w</p:attrName>
                                            </p:attrNameLst>
                                          </p:cBhvr>
                                          <p:tavLst>
                                            <p:tav tm="0">
                                              <p:val>
                                                <p:fltVal val="0"/>
                                              </p:val>
                                            </p:tav>
                                            <p:tav tm="100000">
                                              <p:val>
                                                <p:strVal val="#ppt_w"/>
                                              </p:val>
                                            </p:tav>
                                          </p:tavLst>
                                        </p:anim>
                                        <p:anim calcmode="lin" valueType="num">
                                          <p:cBhvr>
                                            <p:cTn id="98" dur="2000" fill="hold"/>
                                            <p:tgtEl>
                                              <p:spTgt spid="34"/>
                                            </p:tgtEl>
                                            <p:attrNameLst>
                                              <p:attrName>ppt_h</p:attrName>
                                            </p:attrNameLst>
                                          </p:cBhvr>
                                          <p:tavLst>
                                            <p:tav tm="0">
                                              <p:val>
                                                <p:fltVal val="0"/>
                                              </p:val>
                                            </p:tav>
                                            <p:tav tm="100000">
                                              <p:val>
                                                <p:strVal val="#ppt_h"/>
                                              </p:val>
                                            </p:tav>
                                          </p:tavLst>
                                        </p:anim>
                                        <p:animEffect transition="in" filter="fade">
                                          <p:cBhvr>
                                            <p:cTn id="99" dur="2000"/>
                                            <p:tgtEl>
                                              <p:spTgt spid="34"/>
                                            </p:tgtEl>
                                          </p:cBhvr>
                                        </p:animEffect>
                                      </p:childTnLst>
                                    </p:cTn>
                                  </p:par>
                                  <p:par>
                                    <p:cTn id="100" presetID="53" presetClass="entr" presetSubtype="16" fill="hold" grpId="0" nodeType="withEffect">
                                      <p:stCondLst>
                                        <p:cond delay="0"/>
                                      </p:stCondLst>
                                      <p:childTnLst>
                                        <p:set>
                                          <p:cBhvr>
                                            <p:cTn id="101" dur="1" fill="hold">
                                              <p:stCondLst>
                                                <p:cond delay="0"/>
                                              </p:stCondLst>
                                            </p:cTn>
                                            <p:tgtEl>
                                              <p:spTgt spid="38"/>
                                            </p:tgtEl>
                                            <p:attrNameLst>
                                              <p:attrName>style.visibility</p:attrName>
                                            </p:attrNameLst>
                                          </p:cBhvr>
                                          <p:to>
                                            <p:strVal val="visible"/>
                                          </p:to>
                                        </p:set>
                                        <p:anim calcmode="lin" valueType="num">
                                          <p:cBhvr>
                                            <p:cTn id="102" dur="2000" fill="hold"/>
                                            <p:tgtEl>
                                              <p:spTgt spid="38"/>
                                            </p:tgtEl>
                                            <p:attrNameLst>
                                              <p:attrName>ppt_w</p:attrName>
                                            </p:attrNameLst>
                                          </p:cBhvr>
                                          <p:tavLst>
                                            <p:tav tm="0">
                                              <p:val>
                                                <p:fltVal val="0"/>
                                              </p:val>
                                            </p:tav>
                                            <p:tav tm="100000">
                                              <p:val>
                                                <p:strVal val="#ppt_w"/>
                                              </p:val>
                                            </p:tav>
                                          </p:tavLst>
                                        </p:anim>
                                        <p:anim calcmode="lin" valueType="num">
                                          <p:cBhvr>
                                            <p:cTn id="103" dur="2000" fill="hold"/>
                                            <p:tgtEl>
                                              <p:spTgt spid="38"/>
                                            </p:tgtEl>
                                            <p:attrNameLst>
                                              <p:attrName>ppt_h</p:attrName>
                                            </p:attrNameLst>
                                          </p:cBhvr>
                                          <p:tavLst>
                                            <p:tav tm="0">
                                              <p:val>
                                                <p:fltVal val="0"/>
                                              </p:val>
                                            </p:tav>
                                            <p:tav tm="100000">
                                              <p:val>
                                                <p:strVal val="#ppt_h"/>
                                              </p:val>
                                            </p:tav>
                                          </p:tavLst>
                                        </p:anim>
                                        <p:animEffect transition="in" filter="fade">
                                          <p:cBhvr>
                                            <p:cTn id="104" dur="2000"/>
                                            <p:tgtEl>
                                              <p:spTgt spid="38"/>
                                            </p:tgtEl>
                                          </p:cBhvr>
                                        </p:animEffect>
                                      </p:childTnLst>
                                    </p:cTn>
                                  </p:par>
                                  <p:par>
                                    <p:cTn id="105" presetID="53" presetClass="entr" presetSubtype="16" fill="hold" grpId="0" nodeType="withEffect">
                                      <p:stCondLst>
                                        <p:cond delay="0"/>
                                      </p:stCondLst>
                                      <p:childTnLst>
                                        <p:set>
                                          <p:cBhvr>
                                            <p:cTn id="106" dur="1" fill="hold">
                                              <p:stCondLst>
                                                <p:cond delay="0"/>
                                              </p:stCondLst>
                                            </p:cTn>
                                            <p:tgtEl>
                                              <p:spTgt spid="37"/>
                                            </p:tgtEl>
                                            <p:attrNameLst>
                                              <p:attrName>style.visibility</p:attrName>
                                            </p:attrNameLst>
                                          </p:cBhvr>
                                          <p:to>
                                            <p:strVal val="visible"/>
                                          </p:to>
                                        </p:set>
                                        <p:anim calcmode="lin" valueType="num">
                                          <p:cBhvr>
                                            <p:cTn id="107" dur="2000" fill="hold"/>
                                            <p:tgtEl>
                                              <p:spTgt spid="37"/>
                                            </p:tgtEl>
                                            <p:attrNameLst>
                                              <p:attrName>ppt_w</p:attrName>
                                            </p:attrNameLst>
                                          </p:cBhvr>
                                          <p:tavLst>
                                            <p:tav tm="0">
                                              <p:val>
                                                <p:fltVal val="0"/>
                                              </p:val>
                                            </p:tav>
                                            <p:tav tm="100000">
                                              <p:val>
                                                <p:strVal val="#ppt_w"/>
                                              </p:val>
                                            </p:tav>
                                          </p:tavLst>
                                        </p:anim>
                                        <p:anim calcmode="lin" valueType="num">
                                          <p:cBhvr>
                                            <p:cTn id="108" dur="2000" fill="hold"/>
                                            <p:tgtEl>
                                              <p:spTgt spid="37"/>
                                            </p:tgtEl>
                                            <p:attrNameLst>
                                              <p:attrName>ppt_h</p:attrName>
                                            </p:attrNameLst>
                                          </p:cBhvr>
                                          <p:tavLst>
                                            <p:tav tm="0">
                                              <p:val>
                                                <p:fltVal val="0"/>
                                              </p:val>
                                            </p:tav>
                                            <p:tav tm="100000">
                                              <p:val>
                                                <p:strVal val="#ppt_h"/>
                                              </p:val>
                                            </p:tav>
                                          </p:tavLst>
                                        </p:anim>
                                        <p:animEffect transition="in" filter="fade">
                                          <p:cBhvr>
                                            <p:cTn id="109" dur="2000"/>
                                            <p:tgtEl>
                                              <p:spTgt spid="37"/>
                                            </p:tgtEl>
                                          </p:cBhvr>
                                        </p:animEffect>
                                      </p:childTnLst>
                                    </p:cTn>
                                  </p:par>
                                  <p:par>
                                    <p:cTn id="110" presetID="53" presetClass="entr" presetSubtype="16" fill="hold" grpId="0" nodeType="withEffect">
                                      <p:stCondLst>
                                        <p:cond delay="0"/>
                                      </p:stCondLst>
                                      <p:childTnLst>
                                        <p:set>
                                          <p:cBhvr>
                                            <p:cTn id="111" dur="1" fill="hold">
                                              <p:stCondLst>
                                                <p:cond delay="0"/>
                                              </p:stCondLst>
                                            </p:cTn>
                                            <p:tgtEl>
                                              <p:spTgt spid="36"/>
                                            </p:tgtEl>
                                            <p:attrNameLst>
                                              <p:attrName>style.visibility</p:attrName>
                                            </p:attrNameLst>
                                          </p:cBhvr>
                                          <p:to>
                                            <p:strVal val="visible"/>
                                          </p:to>
                                        </p:set>
                                        <p:anim calcmode="lin" valueType="num">
                                          <p:cBhvr>
                                            <p:cTn id="112" dur="2000" fill="hold"/>
                                            <p:tgtEl>
                                              <p:spTgt spid="36"/>
                                            </p:tgtEl>
                                            <p:attrNameLst>
                                              <p:attrName>ppt_w</p:attrName>
                                            </p:attrNameLst>
                                          </p:cBhvr>
                                          <p:tavLst>
                                            <p:tav tm="0">
                                              <p:val>
                                                <p:fltVal val="0"/>
                                              </p:val>
                                            </p:tav>
                                            <p:tav tm="100000">
                                              <p:val>
                                                <p:strVal val="#ppt_w"/>
                                              </p:val>
                                            </p:tav>
                                          </p:tavLst>
                                        </p:anim>
                                        <p:anim calcmode="lin" valueType="num">
                                          <p:cBhvr>
                                            <p:cTn id="113" dur="2000" fill="hold"/>
                                            <p:tgtEl>
                                              <p:spTgt spid="36"/>
                                            </p:tgtEl>
                                            <p:attrNameLst>
                                              <p:attrName>ppt_h</p:attrName>
                                            </p:attrNameLst>
                                          </p:cBhvr>
                                          <p:tavLst>
                                            <p:tav tm="0">
                                              <p:val>
                                                <p:fltVal val="0"/>
                                              </p:val>
                                            </p:tav>
                                            <p:tav tm="100000">
                                              <p:val>
                                                <p:strVal val="#ppt_h"/>
                                              </p:val>
                                            </p:tav>
                                          </p:tavLst>
                                        </p:anim>
                                        <p:animEffect transition="in" filter="fade">
                                          <p:cBhvr>
                                            <p:cTn id="114" dur="2000"/>
                                            <p:tgtEl>
                                              <p:spTgt spid="36"/>
                                            </p:tgtEl>
                                          </p:cBhvr>
                                        </p:animEffect>
                                      </p:childTnLst>
                                    </p:cTn>
                                  </p:par>
                                  <p:par>
                                    <p:cTn id="115" presetID="53" presetClass="entr" presetSubtype="16" fill="hold" grpId="0" nodeType="withEffect">
                                      <p:stCondLst>
                                        <p:cond delay="0"/>
                                      </p:stCondLst>
                                      <p:childTnLst>
                                        <p:set>
                                          <p:cBhvr>
                                            <p:cTn id="116" dur="1" fill="hold">
                                              <p:stCondLst>
                                                <p:cond delay="0"/>
                                              </p:stCondLst>
                                            </p:cTn>
                                            <p:tgtEl>
                                              <p:spTgt spid="35"/>
                                            </p:tgtEl>
                                            <p:attrNameLst>
                                              <p:attrName>style.visibility</p:attrName>
                                            </p:attrNameLst>
                                          </p:cBhvr>
                                          <p:to>
                                            <p:strVal val="visible"/>
                                          </p:to>
                                        </p:set>
                                        <p:anim calcmode="lin" valueType="num">
                                          <p:cBhvr>
                                            <p:cTn id="117" dur="2000" fill="hold"/>
                                            <p:tgtEl>
                                              <p:spTgt spid="35"/>
                                            </p:tgtEl>
                                            <p:attrNameLst>
                                              <p:attrName>ppt_w</p:attrName>
                                            </p:attrNameLst>
                                          </p:cBhvr>
                                          <p:tavLst>
                                            <p:tav tm="0">
                                              <p:val>
                                                <p:fltVal val="0"/>
                                              </p:val>
                                            </p:tav>
                                            <p:tav tm="100000">
                                              <p:val>
                                                <p:strVal val="#ppt_w"/>
                                              </p:val>
                                            </p:tav>
                                          </p:tavLst>
                                        </p:anim>
                                        <p:anim calcmode="lin" valueType="num">
                                          <p:cBhvr>
                                            <p:cTn id="118" dur="2000" fill="hold"/>
                                            <p:tgtEl>
                                              <p:spTgt spid="35"/>
                                            </p:tgtEl>
                                            <p:attrNameLst>
                                              <p:attrName>ppt_h</p:attrName>
                                            </p:attrNameLst>
                                          </p:cBhvr>
                                          <p:tavLst>
                                            <p:tav tm="0">
                                              <p:val>
                                                <p:fltVal val="0"/>
                                              </p:val>
                                            </p:tav>
                                            <p:tav tm="100000">
                                              <p:val>
                                                <p:strVal val="#ppt_h"/>
                                              </p:val>
                                            </p:tav>
                                          </p:tavLst>
                                        </p:anim>
                                        <p:animEffect transition="in" filter="fade">
                                          <p:cBhvr>
                                            <p:cTn id="119" dur="2000"/>
                                            <p:tgtEl>
                                              <p:spTgt spid="35"/>
                                            </p:tgtEl>
                                          </p:cBhvr>
                                        </p:animEffect>
                                      </p:childTnLst>
                                    </p:cTn>
                                  </p:par>
                                  <p:par>
                                    <p:cTn id="120" presetID="6" presetClass="emph" presetSubtype="0" repeatCount="indefinite" fill="hold" grpId="1" nodeType="withEffect">
                                      <p:stCondLst>
                                        <p:cond delay="0"/>
                                      </p:stCondLst>
                                      <p:childTnLst>
                                        <p:animScale>
                                          <p:cBhvr>
                                            <p:cTn id="121" dur="2000" fill="hold"/>
                                            <p:tgtEl>
                                              <p:spTgt spid="33"/>
                                            </p:tgtEl>
                                          </p:cBhvr>
                                          <p:by x="150000" y="150000"/>
                                        </p:animScale>
                                      </p:childTnLst>
                                    </p:cTn>
                                  </p:par>
                                  <p:par>
                                    <p:cTn id="122" presetID="6" presetClass="emph" presetSubtype="0" repeatCount="indefinite" fill="hold" grpId="1" nodeType="withEffect">
                                      <p:stCondLst>
                                        <p:cond delay="0"/>
                                      </p:stCondLst>
                                      <p:childTnLst>
                                        <p:animScale>
                                          <p:cBhvr>
                                            <p:cTn id="123" dur="2000" fill="hold"/>
                                            <p:tgtEl>
                                              <p:spTgt spid="27"/>
                                            </p:tgtEl>
                                          </p:cBhvr>
                                          <p:by x="150000" y="150000"/>
                                        </p:animScale>
                                      </p:childTnLst>
                                    </p:cTn>
                                  </p:par>
                                  <p:par>
                                    <p:cTn id="124" presetID="6" presetClass="emph" presetSubtype="0" repeatCount="indefinite" fill="hold" grpId="1" nodeType="withEffect">
                                      <p:stCondLst>
                                        <p:cond delay="0"/>
                                      </p:stCondLst>
                                      <p:childTnLst>
                                        <p:animScale>
                                          <p:cBhvr>
                                            <p:cTn id="125" dur="2000" fill="hold"/>
                                            <p:tgtEl>
                                              <p:spTgt spid="28"/>
                                            </p:tgtEl>
                                          </p:cBhvr>
                                          <p:by x="150000" y="150000"/>
                                        </p:animScale>
                                      </p:childTnLst>
                                    </p:cTn>
                                  </p:par>
                                  <p:par>
                                    <p:cTn id="126" presetID="6" presetClass="emph" presetSubtype="0" repeatCount="indefinite" fill="hold" grpId="1" nodeType="withEffect">
                                      <p:stCondLst>
                                        <p:cond delay="0"/>
                                      </p:stCondLst>
                                      <p:childTnLst>
                                        <p:animScale>
                                          <p:cBhvr>
                                            <p:cTn id="127" dur="2000" fill="hold"/>
                                            <p:tgtEl>
                                              <p:spTgt spid="26"/>
                                            </p:tgtEl>
                                          </p:cBhvr>
                                          <p:by x="150000" y="150000"/>
                                        </p:animScale>
                                      </p:childTnLst>
                                    </p:cTn>
                                  </p:par>
                                  <p:par>
                                    <p:cTn id="128" presetID="6" presetClass="emph" presetSubtype="0" repeatCount="indefinite" fill="hold" grpId="1" nodeType="withEffect">
                                      <p:stCondLst>
                                        <p:cond delay="0"/>
                                      </p:stCondLst>
                                      <p:childTnLst>
                                        <p:animScale>
                                          <p:cBhvr>
                                            <p:cTn id="129" dur="2000" fill="hold"/>
                                            <p:tgtEl>
                                              <p:spTgt spid="31"/>
                                            </p:tgtEl>
                                          </p:cBhvr>
                                          <p:by x="150000" y="150000"/>
                                        </p:animScale>
                                      </p:childTnLst>
                                    </p:cTn>
                                  </p:par>
                                  <p:par>
                                    <p:cTn id="130" presetID="6" presetClass="emph" presetSubtype="0" repeatCount="indefinite" fill="hold" grpId="1" nodeType="withEffect">
                                      <p:stCondLst>
                                        <p:cond delay="0"/>
                                      </p:stCondLst>
                                      <p:childTnLst>
                                        <p:animScale>
                                          <p:cBhvr>
                                            <p:cTn id="131" dur="2000" fill="hold"/>
                                            <p:tgtEl>
                                              <p:spTgt spid="32"/>
                                            </p:tgtEl>
                                          </p:cBhvr>
                                          <p:by x="150000" y="150000"/>
                                        </p:animScale>
                                      </p:childTnLst>
                                    </p:cTn>
                                  </p:par>
                                  <p:par>
                                    <p:cTn id="132" presetID="6" presetClass="emph" presetSubtype="0" repeatCount="indefinite" fill="hold" grpId="2" nodeType="withEffect">
                                      <p:stCondLst>
                                        <p:cond delay="0"/>
                                      </p:stCondLst>
                                      <p:childTnLst>
                                        <p:animScale>
                                          <p:cBhvr>
                                            <p:cTn id="133" dur="2000" fill="hold"/>
                                            <p:tgtEl>
                                              <p:spTgt spid="33"/>
                                            </p:tgtEl>
                                          </p:cBhvr>
                                          <p:by x="150000" y="150000"/>
                                        </p:animScale>
                                      </p:childTnLst>
                                    </p:cTn>
                                  </p:par>
                                  <p:par>
                                    <p:cTn id="134" presetID="6" presetClass="emph" presetSubtype="0" repeatCount="indefinite" fill="hold" grpId="1" nodeType="withEffect">
                                      <p:stCondLst>
                                        <p:cond delay="0"/>
                                      </p:stCondLst>
                                      <p:childTnLst>
                                        <p:animScale>
                                          <p:cBhvr>
                                            <p:cTn id="135" dur="2000" fill="hold"/>
                                            <p:tgtEl>
                                              <p:spTgt spid="34"/>
                                            </p:tgtEl>
                                          </p:cBhvr>
                                          <p:by x="150000" y="150000"/>
                                        </p:animScale>
                                      </p:childTnLst>
                                    </p:cTn>
                                  </p:par>
                                  <p:par>
                                    <p:cTn id="136" presetID="6" presetClass="emph" presetSubtype="0" repeatCount="indefinite" fill="hold" grpId="1" nodeType="withEffect">
                                      <p:stCondLst>
                                        <p:cond delay="0"/>
                                      </p:stCondLst>
                                      <p:childTnLst>
                                        <p:animScale>
                                          <p:cBhvr>
                                            <p:cTn id="137" dur="2000" fill="hold"/>
                                            <p:tgtEl>
                                              <p:spTgt spid="38"/>
                                            </p:tgtEl>
                                          </p:cBhvr>
                                          <p:by x="150000" y="150000"/>
                                        </p:animScale>
                                      </p:childTnLst>
                                    </p:cTn>
                                  </p:par>
                                  <p:par>
                                    <p:cTn id="138" presetID="6" presetClass="emph" presetSubtype="0" repeatCount="indefinite" fill="hold" grpId="1" nodeType="withEffect">
                                      <p:stCondLst>
                                        <p:cond delay="0"/>
                                      </p:stCondLst>
                                      <p:childTnLst>
                                        <p:animScale>
                                          <p:cBhvr>
                                            <p:cTn id="139" dur="2000" fill="hold"/>
                                            <p:tgtEl>
                                              <p:spTgt spid="37"/>
                                            </p:tgtEl>
                                          </p:cBhvr>
                                          <p:by x="150000" y="150000"/>
                                        </p:animScale>
                                      </p:childTnLst>
                                    </p:cTn>
                                  </p:par>
                                  <p:par>
                                    <p:cTn id="140" presetID="6" presetClass="emph" presetSubtype="0" repeatCount="indefinite" fill="hold" grpId="1" nodeType="withEffect">
                                      <p:stCondLst>
                                        <p:cond delay="0"/>
                                      </p:stCondLst>
                                      <p:childTnLst>
                                        <p:animScale>
                                          <p:cBhvr>
                                            <p:cTn id="141" dur="2000" fill="hold"/>
                                            <p:tgtEl>
                                              <p:spTgt spid="36"/>
                                            </p:tgtEl>
                                          </p:cBhvr>
                                          <p:by x="150000" y="150000"/>
                                        </p:animScale>
                                      </p:childTnLst>
                                    </p:cTn>
                                  </p:par>
                                  <p:par>
                                    <p:cTn id="142" presetID="6" presetClass="emph" presetSubtype="0" repeatCount="indefinite" fill="hold" grpId="1" nodeType="withEffect">
                                      <p:stCondLst>
                                        <p:cond delay="0"/>
                                      </p:stCondLst>
                                      <p:childTnLst>
                                        <p:animScale>
                                          <p:cBhvr>
                                            <p:cTn id="143" dur="2000" fill="hold"/>
                                            <p:tgtEl>
                                              <p:spTgt spid="35"/>
                                            </p:tgtEl>
                                          </p:cBhvr>
                                          <p:by x="150000" y="150000"/>
                                        </p:animScale>
                                      </p:childTnLst>
                                    </p:cTn>
                                  </p:par>
                                  <p:par>
                                    <p:cTn id="144" presetID="53" presetClass="entr" presetSubtype="16" fill="hold" grpId="0" nodeType="withEffect">
                                      <p:stCondLst>
                                        <p:cond delay="0"/>
                                      </p:stCondLst>
                                      <p:childTnLst>
                                        <p:set>
                                          <p:cBhvr>
                                            <p:cTn id="145" dur="1" fill="hold">
                                              <p:stCondLst>
                                                <p:cond delay="0"/>
                                              </p:stCondLst>
                                            </p:cTn>
                                            <p:tgtEl>
                                              <p:spTgt spid="45"/>
                                            </p:tgtEl>
                                            <p:attrNameLst>
                                              <p:attrName>style.visibility</p:attrName>
                                            </p:attrNameLst>
                                          </p:cBhvr>
                                          <p:to>
                                            <p:strVal val="visible"/>
                                          </p:to>
                                        </p:set>
                                        <p:anim calcmode="lin" valueType="num">
                                          <p:cBhvr>
                                            <p:cTn id="146" dur="2000" fill="hold"/>
                                            <p:tgtEl>
                                              <p:spTgt spid="45"/>
                                            </p:tgtEl>
                                            <p:attrNameLst>
                                              <p:attrName>ppt_w</p:attrName>
                                            </p:attrNameLst>
                                          </p:cBhvr>
                                          <p:tavLst>
                                            <p:tav tm="0">
                                              <p:val>
                                                <p:fltVal val="0"/>
                                              </p:val>
                                            </p:tav>
                                            <p:tav tm="100000">
                                              <p:val>
                                                <p:strVal val="#ppt_w"/>
                                              </p:val>
                                            </p:tav>
                                          </p:tavLst>
                                        </p:anim>
                                        <p:anim calcmode="lin" valueType="num">
                                          <p:cBhvr>
                                            <p:cTn id="147" dur="2000" fill="hold"/>
                                            <p:tgtEl>
                                              <p:spTgt spid="45"/>
                                            </p:tgtEl>
                                            <p:attrNameLst>
                                              <p:attrName>ppt_h</p:attrName>
                                            </p:attrNameLst>
                                          </p:cBhvr>
                                          <p:tavLst>
                                            <p:tav tm="0">
                                              <p:val>
                                                <p:fltVal val="0"/>
                                              </p:val>
                                            </p:tav>
                                            <p:tav tm="100000">
                                              <p:val>
                                                <p:strVal val="#ppt_h"/>
                                              </p:val>
                                            </p:tav>
                                          </p:tavLst>
                                        </p:anim>
                                        <p:animEffect transition="in" filter="fade">
                                          <p:cBhvr>
                                            <p:cTn id="148" dur="2000"/>
                                            <p:tgtEl>
                                              <p:spTgt spid="45"/>
                                            </p:tgtEl>
                                          </p:cBhvr>
                                        </p:animEffect>
                                      </p:childTnLst>
                                    </p:cTn>
                                  </p:par>
                                  <p:par>
                                    <p:cTn id="149" presetID="53" presetClass="entr" presetSubtype="16" fill="hold" grpId="0" nodeType="withEffect">
                                      <p:stCondLst>
                                        <p:cond delay="0"/>
                                      </p:stCondLst>
                                      <p:childTnLst>
                                        <p:set>
                                          <p:cBhvr>
                                            <p:cTn id="150" dur="1" fill="hold">
                                              <p:stCondLst>
                                                <p:cond delay="0"/>
                                              </p:stCondLst>
                                            </p:cTn>
                                            <p:tgtEl>
                                              <p:spTgt spid="46"/>
                                            </p:tgtEl>
                                            <p:attrNameLst>
                                              <p:attrName>style.visibility</p:attrName>
                                            </p:attrNameLst>
                                          </p:cBhvr>
                                          <p:to>
                                            <p:strVal val="visible"/>
                                          </p:to>
                                        </p:set>
                                        <p:anim calcmode="lin" valueType="num">
                                          <p:cBhvr>
                                            <p:cTn id="151" dur="2000" fill="hold"/>
                                            <p:tgtEl>
                                              <p:spTgt spid="46"/>
                                            </p:tgtEl>
                                            <p:attrNameLst>
                                              <p:attrName>ppt_w</p:attrName>
                                            </p:attrNameLst>
                                          </p:cBhvr>
                                          <p:tavLst>
                                            <p:tav tm="0">
                                              <p:val>
                                                <p:fltVal val="0"/>
                                              </p:val>
                                            </p:tav>
                                            <p:tav tm="100000">
                                              <p:val>
                                                <p:strVal val="#ppt_w"/>
                                              </p:val>
                                            </p:tav>
                                          </p:tavLst>
                                        </p:anim>
                                        <p:anim calcmode="lin" valueType="num">
                                          <p:cBhvr>
                                            <p:cTn id="152" dur="2000" fill="hold"/>
                                            <p:tgtEl>
                                              <p:spTgt spid="46"/>
                                            </p:tgtEl>
                                            <p:attrNameLst>
                                              <p:attrName>ppt_h</p:attrName>
                                            </p:attrNameLst>
                                          </p:cBhvr>
                                          <p:tavLst>
                                            <p:tav tm="0">
                                              <p:val>
                                                <p:fltVal val="0"/>
                                              </p:val>
                                            </p:tav>
                                            <p:tav tm="100000">
                                              <p:val>
                                                <p:strVal val="#ppt_h"/>
                                              </p:val>
                                            </p:tav>
                                          </p:tavLst>
                                        </p:anim>
                                        <p:animEffect transition="in" filter="fade">
                                          <p:cBhvr>
                                            <p:cTn id="153" dur="2000"/>
                                            <p:tgtEl>
                                              <p:spTgt spid="46"/>
                                            </p:tgtEl>
                                          </p:cBhvr>
                                        </p:animEffect>
                                      </p:childTnLst>
                                    </p:cTn>
                                  </p:par>
                                  <p:par>
                                    <p:cTn id="154" presetID="6" presetClass="emph" presetSubtype="0" repeatCount="indefinite" fill="hold" grpId="1" nodeType="withEffect">
                                      <p:stCondLst>
                                        <p:cond delay="0"/>
                                      </p:stCondLst>
                                      <p:childTnLst>
                                        <p:animScale>
                                          <p:cBhvr>
                                            <p:cTn id="155" dur="2000" fill="hold"/>
                                            <p:tgtEl>
                                              <p:spTgt spid="45"/>
                                            </p:tgtEl>
                                          </p:cBhvr>
                                          <p:by x="150000" y="150000"/>
                                        </p:animScale>
                                      </p:childTnLst>
                                    </p:cTn>
                                  </p:par>
                                  <p:par>
                                    <p:cTn id="156" presetID="6" presetClass="emph" presetSubtype="0" repeatCount="indefinite" fill="hold" grpId="1" nodeType="withEffect">
                                      <p:stCondLst>
                                        <p:cond delay="0"/>
                                      </p:stCondLst>
                                      <p:childTnLst>
                                        <p:animScale>
                                          <p:cBhvr>
                                            <p:cTn id="157" dur="2000" fill="hold"/>
                                            <p:tgtEl>
                                              <p:spTgt spid="46"/>
                                            </p:tgtEl>
                                          </p:cBhvr>
                                          <p:by x="150000" y="150000"/>
                                        </p:animScale>
                                      </p:childTnLst>
                                    </p:cTn>
                                  </p:par>
                                  <p:par>
                                    <p:cTn id="158" presetID="53" presetClass="entr" presetSubtype="16" fill="hold" grpId="0" nodeType="withEffect">
                                      <p:stCondLst>
                                        <p:cond delay="0"/>
                                      </p:stCondLst>
                                      <p:childTnLst>
                                        <p:set>
                                          <p:cBhvr>
                                            <p:cTn id="159" dur="1" fill="hold">
                                              <p:stCondLst>
                                                <p:cond delay="0"/>
                                              </p:stCondLst>
                                            </p:cTn>
                                            <p:tgtEl>
                                              <p:spTgt spid="47"/>
                                            </p:tgtEl>
                                            <p:attrNameLst>
                                              <p:attrName>style.visibility</p:attrName>
                                            </p:attrNameLst>
                                          </p:cBhvr>
                                          <p:to>
                                            <p:strVal val="visible"/>
                                          </p:to>
                                        </p:set>
                                        <p:anim calcmode="lin" valueType="num">
                                          <p:cBhvr>
                                            <p:cTn id="160" dur="2000" fill="hold"/>
                                            <p:tgtEl>
                                              <p:spTgt spid="47"/>
                                            </p:tgtEl>
                                            <p:attrNameLst>
                                              <p:attrName>ppt_w</p:attrName>
                                            </p:attrNameLst>
                                          </p:cBhvr>
                                          <p:tavLst>
                                            <p:tav tm="0">
                                              <p:val>
                                                <p:fltVal val="0"/>
                                              </p:val>
                                            </p:tav>
                                            <p:tav tm="100000">
                                              <p:val>
                                                <p:strVal val="#ppt_w"/>
                                              </p:val>
                                            </p:tav>
                                          </p:tavLst>
                                        </p:anim>
                                        <p:anim calcmode="lin" valueType="num">
                                          <p:cBhvr>
                                            <p:cTn id="161" dur="2000" fill="hold"/>
                                            <p:tgtEl>
                                              <p:spTgt spid="47"/>
                                            </p:tgtEl>
                                            <p:attrNameLst>
                                              <p:attrName>ppt_h</p:attrName>
                                            </p:attrNameLst>
                                          </p:cBhvr>
                                          <p:tavLst>
                                            <p:tav tm="0">
                                              <p:val>
                                                <p:fltVal val="0"/>
                                              </p:val>
                                            </p:tav>
                                            <p:tav tm="100000">
                                              <p:val>
                                                <p:strVal val="#ppt_h"/>
                                              </p:val>
                                            </p:tav>
                                          </p:tavLst>
                                        </p:anim>
                                        <p:animEffect transition="in" filter="fade">
                                          <p:cBhvr>
                                            <p:cTn id="162" dur="2000"/>
                                            <p:tgtEl>
                                              <p:spTgt spid="47"/>
                                            </p:tgtEl>
                                          </p:cBhvr>
                                        </p:animEffect>
                                      </p:childTnLst>
                                    </p:cTn>
                                  </p:par>
                                  <p:par>
                                    <p:cTn id="163" presetID="53" presetClass="entr" presetSubtype="16" fill="hold" grpId="0" nodeType="withEffect">
                                      <p:stCondLst>
                                        <p:cond delay="0"/>
                                      </p:stCondLst>
                                      <p:childTnLst>
                                        <p:set>
                                          <p:cBhvr>
                                            <p:cTn id="164" dur="1" fill="hold">
                                              <p:stCondLst>
                                                <p:cond delay="0"/>
                                              </p:stCondLst>
                                            </p:cTn>
                                            <p:tgtEl>
                                              <p:spTgt spid="48"/>
                                            </p:tgtEl>
                                            <p:attrNameLst>
                                              <p:attrName>style.visibility</p:attrName>
                                            </p:attrNameLst>
                                          </p:cBhvr>
                                          <p:to>
                                            <p:strVal val="visible"/>
                                          </p:to>
                                        </p:set>
                                        <p:anim calcmode="lin" valueType="num">
                                          <p:cBhvr>
                                            <p:cTn id="165" dur="2000" fill="hold"/>
                                            <p:tgtEl>
                                              <p:spTgt spid="48"/>
                                            </p:tgtEl>
                                            <p:attrNameLst>
                                              <p:attrName>ppt_w</p:attrName>
                                            </p:attrNameLst>
                                          </p:cBhvr>
                                          <p:tavLst>
                                            <p:tav tm="0">
                                              <p:val>
                                                <p:fltVal val="0"/>
                                              </p:val>
                                            </p:tav>
                                            <p:tav tm="100000">
                                              <p:val>
                                                <p:strVal val="#ppt_w"/>
                                              </p:val>
                                            </p:tav>
                                          </p:tavLst>
                                        </p:anim>
                                        <p:anim calcmode="lin" valueType="num">
                                          <p:cBhvr>
                                            <p:cTn id="166" dur="2000" fill="hold"/>
                                            <p:tgtEl>
                                              <p:spTgt spid="48"/>
                                            </p:tgtEl>
                                            <p:attrNameLst>
                                              <p:attrName>ppt_h</p:attrName>
                                            </p:attrNameLst>
                                          </p:cBhvr>
                                          <p:tavLst>
                                            <p:tav tm="0">
                                              <p:val>
                                                <p:fltVal val="0"/>
                                              </p:val>
                                            </p:tav>
                                            <p:tav tm="100000">
                                              <p:val>
                                                <p:strVal val="#ppt_h"/>
                                              </p:val>
                                            </p:tav>
                                          </p:tavLst>
                                        </p:anim>
                                        <p:animEffect transition="in" filter="fade">
                                          <p:cBhvr>
                                            <p:cTn id="167" dur="2000"/>
                                            <p:tgtEl>
                                              <p:spTgt spid="48"/>
                                            </p:tgtEl>
                                          </p:cBhvr>
                                        </p:animEffect>
                                      </p:childTnLst>
                                    </p:cTn>
                                  </p:par>
                                  <p:par>
                                    <p:cTn id="168" presetID="6" presetClass="emph" presetSubtype="0" repeatCount="indefinite" fill="hold" grpId="1" nodeType="withEffect">
                                      <p:stCondLst>
                                        <p:cond delay="0"/>
                                      </p:stCondLst>
                                      <p:childTnLst>
                                        <p:animScale>
                                          <p:cBhvr>
                                            <p:cTn id="169" dur="2000" fill="hold"/>
                                            <p:tgtEl>
                                              <p:spTgt spid="47"/>
                                            </p:tgtEl>
                                          </p:cBhvr>
                                          <p:by x="150000" y="150000"/>
                                        </p:animScale>
                                      </p:childTnLst>
                                    </p:cTn>
                                  </p:par>
                                  <p:par>
                                    <p:cTn id="170" presetID="6" presetClass="emph" presetSubtype="0" repeatCount="indefinite" fill="hold" grpId="1" nodeType="withEffect">
                                      <p:stCondLst>
                                        <p:cond delay="0"/>
                                      </p:stCondLst>
                                      <p:childTnLst>
                                        <p:animScale>
                                          <p:cBhvr>
                                            <p:cTn id="171" dur="2000" fill="hold"/>
                                            <p:tgtEl>
                                              <p:spTgt spid="48"/>
                                            </p:tgtEl>
                                          </p:cBhvr>
                                          <p:by x="150000" y="150000"/>
                                        </p:animScale>
                                      </p:childTnLst>
                                    </p:cTn>
                                  </p:par>
                                  <p:par>
                                    <p:cTn id="172" presetID="53" presetClass="entr" presetSubtype="16" fill="hold" grpId="0" nodeType="withEffect">
                                      <p:stCondLst>
                                        <p:cond delay="1000"/>
                                      </p:stCondLst>
                                      <p:childTnLst>
                                        <p:set>
                                          <p:cBhvr>
                                            <p:cTn id="173" dur="1" fill="hold">
                                              <p:stCondLst>
                                                <p:cond delay="0"/>
                                              </p:stCondLst>
                                            </p:cTn>
                                            <p:tgtEl>
                                              <p:spTgt spid="49"/>
                                            </p:tgtEl>
                                            <p:attrNameLst>
                                              <p:attrName>style.visibility</p:attrName>
                                            </p:attrNameLst>
                                          </p:cBhvr>
                                          <p:to>
                                            <p:strVal val="visible"/>
                                          </p:to>
                                        </p:set>
                                        <p:anim calcmode="lin" valueType="num">
                                          <p:cBhvr>
                                            <p:cTn id="174" dur="500" fill="hold"/>
                                            <p:tgtEl>
                                              <p:spTgt spid="49"/>
                                            </p:tgtEl>
                                            <p:attrNameLst>
                                              <p:attrName>ppt_w</p:attrName>
                                            </p:attrNameLst>
                                          </p:cBhvr>
                                          <p:tavLst>
                                            <p:tav tm="0">
                                              <p:val>
                                                <p:fltVal val="0"/>
                                              </p:val>
                                            </p:tav>
                                            <p:tav tm="100000">
                                              <p:val>
                                                <p:strVal val="#ppt_w"/>
                                              </p:val>
                                            </p:tav>
                                          </p:tavLst>
                                        </p:anim>
                                        <p:anim calcmode="lin" valueType="num">
                                          <p:cBhvr>
                                            <p:cTn id="175" dur="500" fill="hold"/>
                                            <p:tgtEl>
                                              <p:spTgt spid="49"/>
                                            </p:tgtEl>
                                            <p:attrNameLst>
                                              <p:attrName>ppt_h</p:attrName>
                                            </p:attrNameLst>
                                          </p:cBhvr>
                                          <p:tavLst>
                                            <p:tav tm="0">
                                              <p:val>
                                                <p:fltVal val="0"/>
                                              </p:val>
                                            </p:tav>
                                            <p:tav tm="100000">
                                              <p:val>
                                                <p:strVal val="#ppt_h"/>
                                              </p:val>
                                            </p:tav>
                                          </p:tavLst>
                                        </p:anim>
                                        <p:animEffect transition="in" filter="fade">
                                          <p:cBhvr>
                                            <p:cTn id="176" dur="500"/>
                                            <p:tgtEl>
                                              <p:spTgt spid="49"/>
                                            </p:tgtEl>
                                          </p:cBhvr>
                                        </p:animEffect>
                                      </p:childTnLst>
                                    </p:cTn>
                                  </p:par>
                                  <p:par>
                                    <p:cTn id="177" presetID="53" presetClass="entr" presetSubtype="16" fill="hold" grpId="0" nodeType="withEffect">
                                      <p:stCondLst>
                                        <p:cond delay="1000"/>
                                      </p:stCondLst>
                                      <p:childTnLst>
                                        <p:set>
                                          <p:cBhvr>
                                            <p:cTn id="178" dur="1" fill="hold">
                                              <p:stCondLst>
                                                <p:cond delay="0"/>
                                              </p:stCondLst>
                                            </p:cTn>
                                            <p:tgtEl>
                                              <p:spTgt spid="50"/>
                                            </p:tgtEl>
                                            <p:attrNameLst>
                                              <p:attrName>style.visibility</p:attrName>
                                            </p:attrNameLst>
                                          </p:cBhvr>
                                          <p:to>
                                            <p:strVal val="visible"/>
                                          </p:to>
                                        </p:set>
                                        <p:anim calcmode="lin" valueType="num">
                                          <p:cBhvr>
                                            <p:cTn id="179" dur="500" fill="hold"/>
                                            <p:tgtEl>
                                              <p:spTgt spid="50"/>
                                            </p:tgtEl>
                                            <p:attrNameLst>
                                              <p:attrName>ppt_w</p:attrName>
                                            </p:attrNameLst>
                                          </p:cBhvr>
                                          <p:tavLst>
                                            <p:tav tm="0">
                                              <p:val>
                                                <p:fltVal val="0"/>
                                              </p:val>
                                            </p:tav>
                                            <p:tav tm="100000">
                                              <p:val>
                                                <p:strVal val="#ppt_w"/>
                                              </p:val>
                                            </p:tav>
                                          </p:tavLst>
                                        </p:anim>
                                        <p:anim calcmode="lin" valueType="num">
                                          <p:cBhvr>
                                            <p:cTn id="180" dur="500" fill="hold"/>
                                            <p:tgtEl>
                                              <p:spTgt spid="50"/>
                                            </p:tgtEl>
                                            <p:attrNameLst>
                                              <p:attrName>ppt_h</p:attrName>
                                            </p:attrNameLst>
                                          </p:cBhvr>
                                          <p:tavLst>
                                            <p:tav tm="0">
                                              <p:val>
                                                <p:fltVal val="0"/>
                                              </p:val>
                                            </p:tav>
                                            <p:tav tm="100000">
                                              <p:val>
                                                <p:strVal val="#ppt_h"/>
                                              </p:val>
                                            </p:tav>
                                          </p:tavLst>
                                        </p:anim>
                                        <p:animEffect transition="in" filter="fade">
                                          <p:cBhvr>
                                            <p:cTn id="181" dur="500"/>
                                            <p:tgtEl>
                                              <p:spTgt spid="50"/>
                                            </p:tgtEl>
                                          </p:cBhvr>
                                        </p:animEffect>
                                      </p:childTnLst>
                                    </p:cTn>
                                  </p:par>
                                  <p:par>
                                    <p:cTn id="182" presetID="53" presetClass="entr" presetSubtype="16" fill="hold" nodeType="withEffect">
                                      <p:stCondLst>
                                        <p:cond delay="1000"/>
                                      </p:stCondLst>
                                      <p:childTnLst>
                                        <p:set>
                                          <p:cBhvr>
                                            <p:cTn id="183" dur="1" fill="hold">
                                              <p:stCondLst>
                                                <p:cond delay="0"/>
                                              </p:stCondLst>
                                            </p:cTn>
                                            <p:tgtEl>
                                              <p:spTgt spid="52"/>
                                            </p:tgtEl>
                                            <p:attrNameLst>
                                              <p:attrName>style.visibility</p:attrName>
                                            </p:attrNameLst>
                                          </p:cBhvr>
                                          <p:to>
                                            <p:strVal val="visible"/>
                                          </p:to>
                                        </p:set>
                                        <p:anim calcmode="lin" valueType="num">
                                          <p:cBhvr>
                                            <p:cTn id="184" dur="500" fill="hold"/>
                                            <p:tgtEl>
                                              <p:spTgt spid="52"/>
                                            </p:tgtEl>
                                            <p:attrNameLst>
                                              <p:attrName>ppt_w</p:attrName>
                                            </p:attrNameLst>
                                          </p:cBhvr>
                                          <p:tavLst>
                                            <p:tav tm="0">
                                              <p:val>
                                                <p:fltVal val="0"/>
                                              </p:val>
                                            </p:tav>
                                            <p:tav tm="100000">
                                              <p:val>
                                                <p:strVal val="#ppt_w"/>
                                              </p:val>
                                            </p:tav>
                                          </p:tavLst>
                                        </p:anim>
                                        <p:anim calcmode="lin" valueType="num">
                                          <p:cBhvr>
                                            <p:cTn id="185" dur="500" fill="hold"/>
                                            <p:tgtEl>
                                              <p:spTgt spid="52"/>
                                            </p:tgtEl>
                                            <p:attrNameLst>
                                              <p:attrName>ppt_h</p:attrName>
                                            </p:attrNameLst>
                                          </p:cBhvr>
                                          <p:tavLst>
                                            <p:tav tm="0">
                                              <p:val>
                                                <p:fltVal val="0"/>
                                              </p:val>
                                            </p:tav>
                                            <p:tav tm="100000">
                                              <p:val>
                                                <p:strVal val="#ppt_h"/>
                                              </p:val>
                                            </p:tav>
                                          </p:tavLst>
                                        </p:anim>
                                        <p:animEffect transition="in" filter="fade">
                                          <p:cBhvr>
                                            <p:cTn id="186" dur="500"/>
                                            <p:tgtEl>
                                              <p:spTgt spid="52"/>
                                            </p:tgtEl>
                                          </p:cBhvr>
                                        </p:animEffect>
                                      </p:childTnLst>
                                    </p:cTn>
                                  </p:par>
                                  <p:par>
                                    <p:cTn id="187" presetID="32" presetClass="emph" presetSubtype="0" fill="hold" nodeType="withEffect">
                                      <p:stCondLst>
                                        <p:cond delay="1000"/>
                                      </p:stCondLst>
                                      <p:childTnLst>
                                        <p:animRot by="120000">
                                          <p:cBhvr>
                                            <p:cTn id="188" dur="100" fill="hold">
                                              <p:stCondLst>
                                                <p:cond delay="0"/>
                                              </p:stCondLst>
                                            </p:cTn>
                                            <p:tgtEl>
                                              <p:spTgt spid="52"/>
                                            </p:tgtEl>
                                            <p:attrNameLst>
                                              <p:attrName>r</p:attrName>
                                            </p:attrNameLst>
                                          </p:cBhvr>
                                        </p:animRot>
                                        <p:animRot by="-240000">
                                          <p:cBhvr>
                                            <p:cTn id="189" dur="200" fill="hold">
                                              <p:stCondLst>
                                                <p:cond delay="200"/>
                                              </p:stCondLst>
                                            </p:cTn>
                                            <p:tgtEl>
                                              <p:spTgt spid="52"/>
                                            </p:tgtEl>
                                            <p:attrNameLst>
                                              <p:attrName>r</p:attrName>
                                            </p:attrNameLst>
                                          </p:cBhvr>
                                        </p:animRot>
                                        <p:animRot by="240000">
                                          <p:cBhvr>
                                            <p:cTn id="190" dur="200" fill="hold">
                                              <p:stCondLst>
                                                <p:cond delay="400"/>
                                              </p:stCondLst>
                                            </p:cTn>
                                            <p:tgtEl>
                                              <p:spTgt spid="52"/>
                                            </p:tgtEl>
                                            <p:attrNameLst>
                                              <p:attrName>r</p:attrName>
                                            </p:attrNameLst>
                                          </p:cBhvr>
                                        </p:animRot>
                                        <p:animRot by="-240000">
                                          <p:cBhvr>
                                            <p:cTn id="191" dur="200" fill="hold">
                                              <p:stCondLst>
                                                <p:cond delay="600"/>
                                              </p:stCondLst>
                                            </p:cTn>
                                            <p:tgtEl>
                                              <p:spTgt spid="52"/>
                                            </p:tgtEl>
                                            <p:attrNameLst>
                                              <p:attrName>r</p:attrName>
                                            </p:attrNameLst>
                                          </p:cBhvr>
                                        </p:animRot>
                                        <p:animRot by="120000">
                                          <p:cBhvr>
                                            <p:cTn id="192" dur="200" fill="hold">
                                              <p:stCondLst>
                                                <p:cond delay="800"/>
                                              </p:stCondLst>
                                            </p:cTn>
                                            <p:tgtEl>
                                              <p:spTgt spid="52"/>
                                            </p:tgtEl>
                                            <p:attrNameLst>
                                              <p:attrName>r</p:attrName>
                                            </p:attrNameLst>
                                          </p:cBhvr>
                                        </p:animRot>
                                      </p:childTnLst>
                                    </p:cTn>
                                  </p:par>
                                  <p:par>
                                    <p:cTn id="193" presetID="1" presetClass="path" presetSubtype="0" accel="50000" decel="50000" fill="hold" nodeType="withEffect">
                                      <p:stCondLst>
                                        <p:cond delay="1000"/>
                                      </p:stCondLst>
                                      <p:childTnLst>
                                        <p:animMotion origin="layout" path="M 6.25E-7 -1.85185E-6 C 0.15625 -1.85185E-6 0.28307 0.26389 0.28307 0.58889 C 0.28307 0.91412 0.15625 1.17871 6.25E-7 1.17871 C -0.15651 1.17871 -0.28307 0.91412 -0.28307 0.58889 C -0.28307 0.26389 -0.15651 -1.85185E-6 6.25E-7 -1.85185E-6 Z " pathEditMode="relative" rAng="0" ptsTypes="AAAAA">
                                          <p:cBhvr>
                                            <p:cTn id="194" dur="4000" fill="hold"/>
                                            <p:tgtEl>
                                              <p:spTgt spid="30"/>
                                            </p:tgtEl>
                                            <p:attrNameLst>
                                              <p:attrName>ppt_x</p:attrName>
                                              <p:attrName>ppt_y</p:attrName>
                                            </p:attrNameLst>
                                          </p:cBhvr>
                                          <p:rCtr x="0" y="5893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7" grpId="0" animBg="1"/>
          <p:bldP spid="27" grpId="1" animBg="1"/>
          <p:bldP spid="28" grpId="0" animBg="1"/>
          <p:bldP spid="28" grpId="1" animBg="1"/>
          <p:bldP spid="26" grpId="0" animBg="1"/>
          <p:bldP spid="26" grpId="1" animBg="1"/>
          <p:bldP spid="17" grpId="0" animBg="1"/>
          <p:bldP spid="18" grpId="0" animBg="1"/>
          <p:bldP spid="19" grpId="0" animBg="1"/>
          <p:bldP spid="20" grpId="0" animBg="1"/>
          <p:bldP spid="21" grpId="0" animBg="1"/>
          <p:bldP spid="22" grpId="0" animBg="1"/>
          <p:bldP spid="23" grpId="0" animBg="1"/>
          <p:bldP spid="24" grpId="0" animBg="1"/>
          <p:bldP spid="25" grpId="0" animBg="1"/>
          <p:bldP spid="31" grpId="0" animBg="1"/>
          <p:bldP spid="31" grpId="1" animBg="1"/>
          <p:bldP spid="32" grpId="0" animBg="1"/>
          <p:bldP spid="32" grpId="1" animBg="1"/>
          <p:bldP spid="33" grpId="0" animBg="1"/>
          <p:bldP spid="33" grpId="1" animBg="1"/>
          <p:bldP spid="33" grpId="2" animBg="1"/>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P spid="45" grpId="0" animBg="1"/>
          <p:bldP spid="45" grpId="1" animBg="1"/>
          <p:bldP spid="46" grpId="0" animBg="1"/>
          <p:bldP spid="46" grpId="1" animBg="1"/>
          <p:bldP spid="47" grpId="0" animBg="1"/>
          <p:bldP spid="47" grpId="1" animBg="1"/>
          <p:bldP spid="48" grpId="0" animBg="1"/>
          <p:bldP spid="48" grpId="1" animBg="1"/>
          <p:bldP spid="49" grpId="0"/>
          <p:bldP spid="50"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4">
            <a:extLst>
              <a:ext uri="{FF2B5EF4-FFF2-40B4-BE49-F238E27FC236}">
                <a16:creationId xmlns:a16="http://schemas.microsoft.com/office/drawing/2014/main" id="{1056D4FB-1840-45D0-A389-FCAA0FF51E42}"/>
              </a:ext>
            </a:extLst>
          </p:cNvPr>
          <p:cNvSpPr/>
          <p:nvPr/>
        </p:nvSpPr>
        <p:spPr>
          <a:xfrm>
            <a:off x="-12700" y="8890"/>
            <a:ext cx="12215495" cy="6839585"/>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082" name="AutoShape 2">
            <a:extLst>
              <a:ext uri="{FF2B5EF4-FFF2-40B4-BE49-F238E27FC236}">
                <a16:creationId xmlns:a16="http://schemas.microsoft.com/office/drawing/2014/main" id="{708BF6AC-3DC2-4504-9AE0-A53A68F928B5}"/>
              </a:ext>
            </a:extLst>
          </p:cNvPr>
          <p:cNvSpPr>
            <a:spLocks noChangeArrowheads="1"/>
          </p:cNvSpPr>
          <p:nvPr/>
        </p:nvSpPr>
        <p:spPr bwMode="auto">
          <a:xfrm>
            <a:off x="699047" y="914400"/>
            <a:ext cx="5126251" cy="1609985"/>
          </a:xfrm>
          <a:prstGeom prst="cloudCallout">
            <a:avLst>
              <a:gd name="adj1" fmla="val -8406"/>
              <a:gd name="adj2" fmla="val 58785"/>
            </a:avLst>
          </a:prstGeom>
          <a:gradFill rotWithShape="1">
            <a:gsLst>
              <a:gs pos="0">
                <a:schemeClr val="bg2"/>
              </a:gs>
              <a:gs pos="50000">
                <a:schemeClr val="bg1"/>
              </a:gs>
              <a:gs pos="100000">
                <a:schemeClr val="bg2"/>
              </a:gs>
            </a:gsLst>
            <a:lin ang="2700000" scaled="1"/>
          </a:gradFill>
          <a:ln w="9525">
            <a:solidFill>
              <a:srgbClr val="FF0066"/>
            </a:solidFill>
            <a:round/>
            <a:headEnd/>
            <a:tailEnd/>
          </a:ln>
          <a:effectLst/>
        </p:spPr>
        <p:txBody>
          <a:bodyPr/>
          <a:lstStyle/>
          <a:p>
            <a:pPr algn="ctr" eaLnBrk="0" hangingPunct="0">
              <a:defRPr/>
            </a:pPr>
            <a:r>
              <a:rPr lang="en-US" altLang="en-US" sz="3600" b="1">
                <a:solidFill>
                  <a:schemeClr val="bg2">
                    <a:lumMod val="50000"/>
                  </a:schemeClr>
                </a:solidFill>
                <a:latin typeface="Times New Roman" panose="02020603050405020304" pitchFamily="18" charset="0"/>
              </a:rPr>
              <a:t>Nêu ý nghĩa của sự sinh sản?</a:t>
            </a:r>
          </a:p>
          <a:p>
            <a:pPr algn="ctr" eaLnBrk="0" hangingPunct="0">
              <a:defRPr/>
            </a:pPr>
            <a:endParaRPr lang="en-US" sz="3600" b="1">
              <a:solidFill>
                <a:srgbClr val="FF0066"/>
              </a:solidFill>
              <a:latin typeface="Times New Roman" pitchFamily="18" charset="0"/>
            </a:endParaRPr>
          </a:p>
        </p:txBody>
      </p:sp>
      <p:sp>
        <p:nvSpPr>
          <p:cNvPr id="46085" name="Text Box 5">
            <a:extLst>
              <a:ext uri="{FF2B5EF4-FFF2-40B4-BE49-F238E27FC236}">
                <a16:creationId xmlns:a16="http://schemas.microsoft.com/office/drawing/2014/main" id="{D6E10152-8405-4B1E-ACC2-04AACE4EB657}"/>
              </a:ext>
            </a:extLst>
          </p:cNvPr>
          <p:cNvSpPr txBox="1">
            <a:spLocks noChangeArrowheads="1"/>
          </p:cNvSpPr>
          <p:nvPr/>
        </p:nvSpPr>
        <p:spPr bwMode="auto">
          <a:xfrm>
            <a:off x="6553199" y="609601"/>
            <a:ext cx="4949153" cy="2708820"/>
          </a:xfrm>
          <a:prstGeom prst="wedgeEllipseCallout">
            <a:avLst>
              <a:gd name="adj1" fmla="val -41506"/>
              <a:gd name="adj2" fmla="val 48555"/>
            </a:avLst>
          </a:prstGeom>
          <a:solidFill>
            <a:schemeClr val="bg2">
              <a:lumMod val="90000"/>
            </a:schemeClr>
          </a:solidFill>
          <a:ln w="9525">
            <a:solidFill>
              <a:srgbClr val="000000"/>
            </a:solidFill>
            <a:miter lim="800000"/>
            <a:headEnd/>
            <a:tailEnd/>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endParaRPr lang="en-US" altLang="en-US" sz="11500" b="1">
              <a:solidFill>
                <a:srgbClr val="0000FF"/>
              </a:solidFill>
              <a:latin typeface="Times New Roman" panose="02020603050405020304" pitchFamily="18" charset="0"/>
            </a:endParaRPr>
          </a:p>
        </p:txBody>
      </p:sp>
      <p:pic>
        <p:nvPicPr>
          <p:cNvPr id="4101" name="Picture 6" descr="Picture35">
            <a:extLst>
              <a:ext uri="{FF2B5EF4-FFF2-40B4-BE49-F238E27FC236}">
                <a16:creationId xmlns:a16="http://schemas.microsoft.com/office/drawing/2014/main" id="{3E2C87B7-CDB2-42C4-8EAD-B12FB42F271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5867400"/>
            <a:ext cx="6858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7" descr="Picture35">
            <a:extLst>
              <a:ext uri="{FF2B5EF4-FFF2-40B4-BE49-F238E27FC236}">
                <a16:creationId xmlns:a16="http://schemas.microsoft.com/office/drawing/2014/main" id="{1FF8F2F7-0CEE-45D6-9192-70763ACBE1A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601200" y="5867400"/>
            <a:ext cx="6858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B5967325-F834-49D7-88D7-000953755FEF}"/>
              </a:ext>
            </a:extLst>
          </p:cNvPr>
          <p:cNvSpPr txBox="1"/>
          <p:nvPr/>
        </p:nvSpPr>
        <p:spPr>
          <a:xfrm>
            <a:off x="1944915" y="0"/>
            <a:ext cx="8302170" cy="769441"/>
          </a:xfrm>
          <a:prstGeom prst="rect">
            <a:avLst/>
          </a:prstGeom>
          <a:noFill/>
        </p:spPr>
        <p:txBody>
          <a:bodyPr wrap="square">
            <a:spAutoFit/>
          </a:bodyPr>
          <a:lstStyle/>
          <a:p>
            <a:pPr algn="ctr" eaLnBrk="0" hangingPunct="0">
              <a:defRPr/>
            </a:pPr>
            <a:r>
              <a:rPr lang="en-US" sz="4400" b="1">
                <a:solidFill>
                  <a:srgbClr val="FF0000"/>
                </a:solidFill>
                <a:latin typeface="Times New Roman" pitchFamily="18" charset="0"/>
              </a:rPr>
              <a:t>Kiểm tra bài cũ:</a:t>
            </a:r>
          </a:p>
        </p:txBody>
      </p:sp>
      <p:pic>
        <p:nvPicPr>
          <p:cNvPr id="9" name="Picture 8">
            <a:extLst>
              <a:ext uri="{FF2B5EF4-FFF2-40B4-BE49-F238E27FC236}">
                <a16:creationId xmlns:a16="http://schemas.microsoft.com/office/drawing/2014/main" id="{6F2F8EFA-2E11-4314-AE23-9E310D676A43}"/>
              </a:ext>
            </a:extLst>
          </p:cNvPr>
          <p:cNvPicPr>
            <a:picLocks noChangeAspect="1"/>
          </p:cNvPicPr>
          <p:nvPr/>
        </p:nvPicPr>
        <p:blipFill rotWithShape="1">
          <a:blip r:embed="rId4">
            <a:extLst>
              <a:ext uri="{28A0092B-C50C-407E-A947-70E740481C1C}">
                <a14:useLocalDpi xmlns:a14="http://schemas.microsoft.com/office/drawing/2010/main" val="0"/>
              </a:ext>
            </a:extLst>
          </a:blip>
          <a:srcRect l="3732" t="17214" r="2833" b="755"/>
          <a:stretch/>
        </p:blipFill>
        <p:spPr>
          <a:xfrm flipH="1">
            <a:off x="701883" y="2275015"/>
            <a:ext cx="3442282" cy="4724400"/>
          </a:xfrm>
          <a:prstGeom prst="rect">
            <a:avLst/>
          </a:prstGeom>
        </p:spPr>
      </p:pic>
      <p:sp>
        <p:nvSpPr>
          <p:cNvPr id="12" name="TextBox 11">
            <a:extLst>
              <a:ext uri="{FF2B5EF4-FFF2-40B4-BE49-F238E27FC236}">
                <a16:creationId xmlns:a16="http://schemas.microsoft.com/office/drawing/2014/main" id="{1719DB23-1D02-4C3C-B0AF-31404C85CA02}"/>
              </a:ext>
            </a:extLst>
          </p:cNvPr>
          <p:cNvSpPr txBox="1"/>
          <p:nvPr/>
        </p:nvSpPr>
        <p:spPr>
          <a:xfrm>
            <a:off x="6910514" y="1066800"/>
            <a:ext cx="4138486" cy="1815882"/>
          </a:xfrm>
          <a:prstGeom prst="rect">
            <a:avLst/>
          </a:prstGeom>
          <a:noFill/>
        </p:spPr>
        <p:txBody>
          <a:bodyPr wrap="square">
            <a:spAutoFit/>
          </a:bodyPr>
          <a:lstStyle/>
          <a:p>
            <a:pPr algn="just"/>
            <a:r>
              <a:rPr lang="en-US" altLang="en-US" sz="2800">
                <a:solidFill>
                  <a:schemeClr val="tx1">
                    <a:lumMod val="85000"/>
                    <a:lumOff val="15000"/>
                  </a:schemeClr>
                </a:solidFill>
                <a:latin typeface="Times New Roman" panose="02020603050405020304" pitchFamily="18" charset="0"/>
              </a:rPr>
              <a:t> </a:t>
            </a:r>
            <a:r>
              <a:rPr lang="en-US" altLang="en-US" sz="2800" b="1">
                <a:solidFill>
                  <a:schemeClr val="tx1">
                    <a:lumMod val="85000"/>
                    <a:lumOff val="15000"/>
                  </a:schemeClr>
                </a:solidFill>
                <a:latin typeface="Times New Roman" panose="02020603050405020304" pitchFamily="18" charset="0"/>
              </a:rPr>
              <a:t>Nhờ có sự sinh sản mà các thế hệ trong mỗi gia đình, dòng họ được duy trì kế tiếp nhau.</a:t>
            </a:r>
            <a:endParaRPr lang="en-US" sz="2800">
              <a:solidFill>
                <a:schemeClr val="tx1">
                  <a:lumMod val="85000"/>
                  <a:lumOff val="15000"/>
                </a:schemeClr>
              </a:solidFill>
            </a:endParaRPr>
          </a:p>
        </p:txBody>
      </p:sp>
      <p:pic>
        <p:nvPicPr>
          <p:cNvPr id="19" name="Picture 18">
            <a:extLst>
              <a:ext uri="{FF2B5EF4-FFF2-40B4-BE49-F238E27FC236}">
                <a16:creationId xmlns:a16="http://schemas.microsoft.com/office/drawing/2014/main" id="{784C85C9-9501-4AF6-839E-F30FB87CB1F2}"/>
              </a:ext>
            </a:extLst>
          </p:cNvPr>
          <p:cNvPicPr>
            <a:picLocks noChangeAspect="1"/>
          </p:cNvPicPr>
          <p:nvPr/>
        </p:nvPicPr>
        <p:blipFill rotWithShape="1">
          <a:blip r:embed="rId5">
            <a:clrChange>
              <a:clrFrom>
                <a:srgbClr val="FEFEFE"/>
              </a:clrFrom>
              <a:clrTo>
                <a:srgbClr val="FEFEFE">
                  <a:alpha val="0"/>
                </a:srgbClr>
              </a:clrTo>
            </a:clrChange>
          </a:blip>
          <a:srcRect l="43450"/>
          <a:stretch/>
        </p:blipFill>
        <p:spPr>
          <a:xfrm flipH="1">
            <a:off x="4991369" y="2671068"/>
            <a:ext cx="3262788" cy="4378035"/>
          </a:xfrm>
          <a:prstGeom prst="rect">
            <a:avLst/>
          </a:prstGeom>
        </p:spPr>
      </p:pic>
      <p:pic>
        <p:nvPicPr>
          <p:cNvPr id="15" name="图片 25">
            <a:extLst>
              <a:ext uri="{FF2B5EF4-FFF2-40B4-BE49-F238E27FC236}">
                <a16:creationId xmlns:a16="http://schemas.microsoft.com/office/drawing/2014/main" id="{1580E14A-6CEE-4B9B-90DB-35F20B3FB64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87671" y="2917164"/>
            <a:ext cx="3504329" cy="4006781"/>
          </a:xfrm>
          <a:prstGeom prst="rect">
            <a:avLst/>
          </a:prstGeom>
        </p:spPr>
      </p:pic>
      <p:pic>
        <p:nvPicPr>
          <p:cNvPr id="16" name="Picture 15">
            <a:extLst>
              <a:ext uri="{FF2B5EF4-FFF2-40B4-BE49-F238E27FC236}">
                <a16:creationId xmlns:a16="http://schemas.microsoft.com/office/drawing/2014/main" id="{4747CE4D-BD96-4BB0-9FCF-386B50066D2B}"/>
              </a:ext>
            </a:extLst>
          </p:cNvPr>
          <p:cNvPicPr>
            <a:picLocks noChangeAspect="1"/>
          </p:cNvPicPr>
          <p:nvPr/>
        </p:nvPicPr>
        <p:blipFill rotWithShape="1">
          <a:blip r:embed="rId7">
            <a:extLst>
              <a:ext uri="{28A0092B-C50C-407E-A947-70E740481C1C}">
                <a14:useLocalDpi xmlns:a14="http://schemas.microsoft.com/office/drawing/2010/main" val="0"/>
              </a:ext>
            </a:extLst>
          </a:blip>
          <a:srcRect b="57693"/>
          <a:stretch/>
        </p:blipFill>
        <p:spPr>
          <a:xfrm>
            <a:off x="-3048000" y="5489210"/>
            <a:ext cx="10058400" cy="2166080"/>
          </a:xfrm>
          <a:prstGeom prst="rect">
            <a:avLst/>
          </a:prstGeom>
        </p:spPr>
      </p:pic>
      <p:sp>
        <p:nvSpPr>
          <p:cNvPr id="17" name="Rectangle 16">
            <a:extLst>
              <a:ext uri="{FF2B5EF4-FFF2-40B4-BE49-F238E27FC236}">
                <a16:creationId xmlns:a16="http://schemas.microsoft.com/office/drawing/2014/main" id="{155023D7-E226-4FA9-A1B3-2B1B6399DAA9}"/>
              </a:ext>
            </a:extLst>
          </p:cNvPr>
          <p:cNvSpPr/>
          <p:nvPr/>
        </p:nvSpPr>
        <p:spPr>
          <a:xfrm rot="16200000">
            <a:off x="-9825296" y="-2200054"/>
            <a:ext cx="5114655" cy="2876993"/>
          </a:xfrm>
          <a:prstGeom prst="rect">
            <a:avLst/>
          </a:prstGeom>
          <a:solidFill>
            <a:schemeClr val="accent1">
              <a:lumMod val="75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75000"/>
                </a:schemeClr>
              </a:solidFill>
            </a:endParaRPr>
          </a:p>
        </p:txBody>
      </p:sp>
      <p:sp>
        <p:nvSpPr>
          <p:cNvPr id="20" name="Diamond 19">
            <a:extLst>
              <a:ext uri="{FF2B5EF4-FFF2-40B4-BE49-F238E27FC236}">
                <a16:creationId xmlns:a16="http://schemas.microsoft.com/office/drawing/2014/main" id="{521CAC2F-D2A9-4962-97E5-4390E77BDBE0}"/>
              </a:ext>
            </a:extLst>
          </p:cNvPr>
          <p:cNvSpPr/>
          <p:nvPr/>
        </p:nvSpPr>
        <p:spPr>
          <a:xfrm rot="16200000">
            <a:off x="-9886800" y="-3380390"/>
            <a:ext cx="5237664" cy="5237664"/>
          </a:xfrm>
          <a:prstGeom prst="diamond">
            <a:avLst/>
          </a:prstGeom>
          <a:solidFill>
            <a:schemeClr val="accent1">
              <a:lumMod val="60000"/>
              <a:lumOff val="4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Diamond 20">
            <a:extLst>
              <a:ext uri="{FF2B5EF4-FFF2-40B4-BE49-F238E27FC236}">
                <a16:creationId xmlns:a16="http://schemas.microsoft.com/office/drawing/2014/main" id="{4DA780B8-7BB7-4E3B-8F9C-D1DAE703EBBE}"/>
              </a:ext>
            </a:extLst>
          </p:cNvPr>
          <p:cNvSpPr/>
          <p:nvPr/>
        </p:nvSpPr>
        <p:spPr>
          <a:xfrm rot="16200000">
            <a:off x="-9628639" y="-3122229"/>
            <a:ext cx="4721342" cy="4721341"/>
          </a:xfrm>
          <a:prstGeom prst="diamond">
            <a:avLst/>
          </a:prstGeom>
          <a:solidFill>
            <a:schemeClr val="accent1">
              <a:lumMod val="40000"/>
              <a:lumOff val="6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9E3D2DB7-2A9E-4254-94A5-427161D10317}"/>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795" b="94310" l="3229" r="99288">
                        <a14:foregroundMark x1="9734" y1="53825" x2="64767" y2="78451"/>
                        <a14:foregroundMark x1="64767" y1="78451" x2="81909" y2="69963"/>
                        <a14:foregroundMark x1="81909" y1="69963" x2="74786" y2="60914"/>
                        <a14:foregroundMark x1="74786" y1="60914" x2="16619" y2="63526"/>
                        <a14:foregroundMark x1="16619" y1="63526" x2="20655" y2="76026"/>
                        <a14:foregroundMark x1="20655" y1="76026" x2="80532" y2="83955"/>
                        <a14:foregroundMark x1="80532" y1="83955" x2="92355" y2="75280"/>
                        <a14:foregroundMark x1="92355" y1="75280" x2="92070" y2="61194"/>
                        <a14:foregroundMark x1="92070" y1="61194" x2="28395" y2="72668"/>
                        <a14:foregroundMark x1="28395" y1="72668" x2="11159" y2="60354"/>
                        <a14:foregroundMark x1="11159" y1="60354" x2="4891" y2="64366"/>
                        <a14:foregroundMark x1="4891" y1="64366" x2="12915" y2="78078"/>
                        <a14:foregroundMark x1="12915" y1="78078" x2="20085" y2="76119"/>
                        <a14:foregroundMark x1="20085" y1="76119" x2="22887" y2="77052"/>
                        <a14:foregroundMark x1="3276" y1="69590" x2="3276" y2="69590"/>
                        <a14:foregroundMark x1="95204" y1="74907" x2="95204" y2="74907"/>
                        <a14:foregroundMark x1="99288" y1="72108" x2="99288" y2="72108"/>
                        <a14:foregroundMark x1="16097" y1="86287" x2="20988" y2="90205"/>
                        <a14:foregroundMark x1="20988" y1="90205" x2="22032" y2="88340"/>
                        <a14:foregroundMark x1="28727" y1="89552" x2="31481" y2="90205"/>
                        <a14:foregroundMark x1="44729" y1="88619" x2="51045" y2="92910"/>
                        <a14:foregroundMark x1="51045" y1="92910" x2="52612" y2="87873"/>
                        <a14:foregroundMark x1="55888" y1="92071" x2="56505" y2="92257"/>
                        <a14:foregroundMark x1="56743" y1="92257" x2="57455" y2="94123"/>
                        <a14:foregroundMark x1="44634" y1="92724" x2="50332" y2="94310"/>
                        <a14:foregroundMark x1="50332" y1="94310" x2="50570" y2="94123"/>
                        <a14:backgroundMark x1="17236" y1="32276" x2="38746" y2="44030"/>
                        <a14:backgroundMark x1="38746" y1="44030" x2="43637" y2="38153"/>
                        <a14:backgroundMark x1="43637" y1="38153" x2="54891" y2="37407"/>
                        <a14:backgroundMark x1="54891" y1="37407" x2="62108" y2="43657"/>
                        <a14:backgroundMark x1="62108" y1="43657" x2="84710" y2="34701"/>
                        <a14:backgroundMark x1="84710" y1="34701" x2="85043" y2="35354"/>
                        <a14:backgroundMark x1="4986" y1="63899" x2="4986" y2="63899"/>
                        <a14:backgroundMark x1="4843" y1="64086" x2="5081" y2="64272"/>
                        <a14:backgroundMark x1="5318" y1="64552" x2="5318" y2="64552"/>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rot="16200000">
            <a:off x="-10857058" y="933090"/>
            <a:ext cx="3895557" cy="1725360"/>
          </a:xfrm>
          <a:prstGeom prst="rect">
            <a:avLst/>
          </a:prstGeom>
        </p:spPr>
      </p:pic>
      <p:sp>
        <p:nvSpPr>
          <p:cNvPr id="23" name="Diamond 22">
            <a:extLst>
              <a:ext uri="{FF2B5EF4-FFF2-40B4-BE49-F238E27FC236}">
                <a16:creationId xmlns:a16="http://schemas.microsoft.com/office/drawing/2014/main" id="{10B23FD0-CE7F-47E2-A8A9-66FC11F57EAF}"/>
              </a:ext>
            </a:extLst>
          </p:cNvPr>
          <p:cNvSpPr/>
          <p:nvPr/>
        </p:nvSpPr>
        <p:spPr>
          <a:xfrm rot="16200000">
            <a:off x="-9112317" y="-2605906"/>
            <a:ext cx="3688697" cy="3688697"/>
          </a:xfrm>
          <a:prstGeom prst="diamond">
            <a:avLst/>
          </a:prstGeom>
          <a:solidFill>
            <a:schemeClr val="accent1">
              <a:lumMod val="20000"/>
              <a:lumOff val="8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loud 23">
            <a:extLst>
              <a:ext uri="{FF2B5EF4-FFF2-40B4-BE49-F238E27FC236}">
                <a16:creationId xmlns:a16="http://schemas.microsoft.com/office/drawing/2014/main" id="{D5F0B942-8B92-4E2F-9F90-33CCC18D065A}"/>
              </a:ext>
            </a:extLst>
          </p:cNvPr>
          <p:cNvSpPr/>
          <p:nvPr/>
        </p:nvSpPr>
        <p:spPr>
          <a:xfrm rot="16200000">
            <a:off x="-6465017" y="1192191"/>
            <a:ext cx="1118831" cy="983390"/>
          </a:xfrm>
          <a:prstGeom prst="clou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loud 24">
            <a:extLst>
              <a:ext uri="{FF2B5EF4-FFF2-40B4-BE49-F238E27FC236}">
                <a16:creationId xmlns:a16="http://schemas.microsoft.com/office/drawing/2014/main" id="{814AE261-CCF0-40EB-B1B4-5E48F0F85D67}"/>
              </a:ext>
            </a:extLst>
          </p:cNvPr>
          <p:cNvSpPr/>
          <p:nvPr/>
        </p:nvSpPr>
        <p:spPr>
          <a:xfrm rot="16200000">
            <a:off x="-9037074" y="-3810580"/>
            <a:ext cx="1118831" cy="983390"/>
          </a:xfrm>
          <a:prstGeom prst="clou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iamond 26">
            <a:extLst>
              <a:ext uri="{FF2B5EF4-FFF2-40B4-BE49-F238E27FC236}">
                <a16:creationId xmlns:a16="http://schemas.microsoft.com/office/drawing/2014/main" id="{7C7273F8-26D3-44A7-B710-0B7F9E9C70CD}"/>
              </a:ext>
            </a:extLst>
          </p:cNvPr>
          <p:cNvSpPr/>
          <p:nvPr/>
        </p:nvSpPr>
        <p:spPr>
          <a:xfrm rot="16200000">
            <a:off x="-8722448" y="-2216038"/>
            <a:ext cx="2908960" cy="2908960"/>
          </a:xfrm>
          <a:prstGeom prst="diamond">
            <a:avLst/>
          </a:prstGeom>
          <a:solidFill>
            <a:schemeClr val="bg1">
              <a:alpha val="52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EEABDBCB-A446-46D5-8E3C-5CF4FF140B10}"/>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795" b="94310" l="3229" r="99288">
                        <a14:foregroundMark x1="9734" y1="53825" x2="64767" y2="78451"/>
                        <a14:foregroundMark x1="64767" y1="78451" x2="81909" y2="69963"/>
                        <a14:foregroundMark x1="81909" y1="69963" x2="74786" y2="60914"/>
                        <a14:foregroundMark x1="74786" y1="60914" x2="16619" y2="63526"/>
                        <a14:foregroundMark x1="16619" y1="63526" x2="20655" y2="76026"/>
                        <a14:foregroundMark x1="20655" y1="76026" x2="80532" y2="83955"/>
                        <a14:foregroundMark x1="80532" y1="83955" x2="92355" y2="75280"/>
                        <a14:foregroundMark x1="92355" y1="75280" x2="92070" y2="61194"/>
                        <a14:foregroundMark x1="92070" y1="61194" x2="28395" y2="72668"/>
                        <a14:foregroundMark x1="28395" y1="72668" x2="11159" y2="60354"/>
                        <a14:foregroundMark x1="11159" y1="60354" x2="4891" y2="64366"/>
                        <a14:foregroundMark x1="4891" y1="64366" x2="12915" y2="78078"/>
                        <a14:foregroundMark x1="12915" y1="78078" x2="20085" y2="76119"/>
                        <a14:foregroundMark x1="20085" y1="76119" x2="22887" y2="77052"/>
                        <a14:foregroundMark x1="3276" y1="69590" x2="3276" y2="69590"/>
                        <a14:foregroundMark x1="95204" y1="74907" x2="95204" y2="74907"/>
                        <a14:foregroundMark x1="99288" y1="72108" x2="99288" y2="72108"/>
                        <a14:foregroundMark x1="16097" y1="86287" x2="20988" y2="90205"/>
                        <a14:foregroundMark x1="20988" y1="90205" x2="22032" y2="88340"/>
                        <a14:foregroundMark x1="28727" y1="89552" x2="31481" y2="90205"/>
                        <a14:foregroundMark x1="44729" y1="88619" x2="51045" y2="92910"/>
                        <a14:foregroundMark x1="51045" y1="92910" x2="52612" y2="87873"/>
                        <a14:foregroundMark x1="55888" y1="92071" x2="56505" y2="92257"/>
                        <a14:foregroundMark x1="56743" y1="92257" x2="57455" y2="94123"/>
                        <a14:foregroundMark x1="44634" y1="92724" x2="50332" y2="94310"/>
                        <a14:foregroundMark x1="50332" y1="94310" x2="50570" y2="94123"/>
                        <a14:backgroundMark x1="17236" y1="32276" x2="38746" y2="44030"/>
                        <a14:backgroundMark x1="38746" y1="44030" x2="43637" y2="38153"/>
                        <a14:backgroundMark x1="43637" y1="38153" x2="54891" y2="37407"/>
                        <a14:backgroundMark x1="54891" y1="37407" x2="62108" y2="43657"/>
                        <a14:backgroundMark x1="62108" y1="43657" x2="84710" y2="34701"/>
                        <a14:backgroundMark x1="84710" y1="34701" x2="85043" y2="35354"/>
                        <a14:backgroundMark x1="4986" y1="63899" x2="4986" y2="63899"/>
                        <a14:backgroundMark x1="4843" y1="64086" x2="5081" y2="64272"/>
                        <a14:backgroundMark x1="5318" y1="64552" x2="5318" y2="64552"/>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rot="16200000">
            <a:off x="-8210665" y="-2900718"/>
            <a:ext cx="3895557" cy="1725360"/>
          </a:xfrm>
          <a:prstGeom prst="rect">
            <a:avLst/>
          </a:prstGeom>
        </p:spPr>
      </p:pic>
      <p:pic>
        <p:nvPicPr>
          <p:cNvPr id="29" name="Picture 28">
            <a:extLst>
              <a:ext uri="{FF2B5EF4-FFF2-40B4-BE49-F238E27FC236}">
                <a16:creationId xmlns:a16="http://schemas.microsoft.com/office/drawing/2014/main" id="{63B02A12-9A56-4EC3-A522-ADFC4B14E5BC}"/>
              </a:ext>
            </a:extLst>
          </p:cNvPr>
          <p:cNvPicPr>
            <a:picLocks noChangeAspect="1"/>
          </p:cNvPicPr>
          <p:nvPr/>
        </p:nvPicPr>
        <p:blipFill>
          <a:blip r:embed="rId10">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rot="16200000" flipH="1">
            <a:off x="-6771142" y="-3167974"/>
            <a:ext cx="1079680" cy="781302"/>
          </a:xfrm>
          <a:prstGeom prst="rect">
            <a:avLst/>
          </a:prstGeom>
        </p:spPr>
      </p:pic>
      <p:sp>
        <p:nvSpPr>
          <p:cNvPr id="30" name="TextBox 29">
            <a:extLst>
              <a:ext uri="{FF2B5EF4-FFF2-40B4-BE49-F238E27FC236}">
                <a16:creationId xmlns:a16="http://schemas.microsoft.com/office/drawing/2014/main" id="{43ED786B-1116-4B37-B8AF-06887EF4B7E7}"/>
              </a:ext>
            </a:extLst>
          </p:cNvPr>
          <p:cNvSpPr txBox="1"/>
          <p:nvPr/>
        </p:nvSpPr>
        <p:spPr>
          <a:xfrm rot="16200000">
            <a:off x="-9466562" y="-1697300"/>
            <a:ext cx="3821595" cy="1723549"/>
          </a:xfrm>
          <a:prstGeom prst="rect">
            <a:avLst/>
          </a:prstGeom>
          <a:noFill/>
        </p:spPr>
        <p:txBody>
          <a:bodyPr wrap="square" lIns="0" tIns="0" rIns="0" bIns="0" rtlCol="0">
            <a:spAutoFit/>
          </a:bodyPr>
          <a:lstStyle/>
          <a:p>
            <a:pPr algn="ctr"/>
            <a:r>
              <a:rPr lang="en-US" altLang="en-US" sz="2800" b="1">
                <a:solidFill>
                  <a:srgbClr val="FF0066"/>
                </a:solidFill>
                <a:latin typeface="Times New Roman" panose="02020603050405020304" pitchFamily="18" charset="0"/>
              </a:rPr>
              <a:t>1. </a:t>
            </a:r>
          </a:p>
          <a:p>
            <a:pPr algn="ctr"/>
            <a:r>
              <a:rPr lang="en-US" altLang="en-US" sz="2800" b="1">
                <a:solidFill>
                  <a:srgbClr val="FF0066"/>
                </a:solidFill>
                <a:latin typeface="Times New Roman" panose="02020603050405020304" pitchFamily="18" charset="0"/>
              </a:rPr>
              <a:t>Sự khác nhau giữa nam và nữ</a:t>
            </a:r>
            <a:br>
              <a:rPr lang="en-US" altLang="en-US" sz="2800" b="1">
                <a:solidFill>
                  <a:srgbClr val="FF0066"/>
                </a:solidFill>
                <a:latin typeface="Times New Roman" panose="02020603050405020304" pitchFamily="18" charset="0"/>
              </a:rPr>
            </a:br>
            <a:r>
              <a:rPr lang="en-US" altLang="en-US" sz="2800" b="1">
                <a:solidFill>
                  <a:srgbClr val="FF0066"/>
                </a:solidFill>
                <a:latin typeface="Times New Roman" panose="02020603050405020304" pitchFamily="18" charset="0"/>
              </a:rPr>
              <a:t> về mặt sinh học</a:t>
            </a:r>
            <a:endParaRPr lang="en-US" sz="2800" b="1">
              <a:solidFill>
                <a:srgbClr val="00B0F0"/>
              </a:solidFill>
              <a:latin typeface="Times New Roman" panose="02020603050405020304" pitchFamily="18" charset="0"/>
              <a:cs typeface="Times New Roman" panose="02020603050405020304" pitchFamily="18" charset="0"/>
            </a:endParaRPr>
          </a:p>
        </p:txBody>
      </p:sp>
      <p:pic>
        <p:nvPicPr>
          <p:cNvPr id="31" name="图片 6">
            <a:extLst>
              <a:ext uri="{FF2B5EF4-FFF2-40B4-BE49-F238E27FC236}">
                <a16:creationId xmlns:a16="http://schemas.microsoft.com/office/drawing/2014/main" id="{0249441E-9BAA-4FC9-9073-99E98E917CB9}"/>
              </a:ext>
            </a:extLst>
          </p:cNvPr>
          <p:cNvPicPr>
            <a:picLocks noChangeAspect="1"/>
          </p:cNvPicPr>
          <p:nvPr/>
        </p:nvPicPr>
        <p:blipFill rotWithShape="1">
          <a:blip r:embed="rId11" cstate="screen"/>
          <a:srcRect r="47310"/>
          <a:stretch/>
        </p:blipFill>
        <p:spPr>
          <a:xfrm rot="16200000">
            <a:off x="-7076670" y="559750"/>
            <a:ext cx="1611340" cy="860700"/>
          </a:xfrm>
          <a:prstGeom prst="rect">
            <a:avLst/>
          </a:prstGeom>
        </p:spPr>
      </p:pic>
      <p:pic>
        <p:nvPicPr>
          <p:cNvPr id="32" name="图片 6">
            <a:extLst>
              <a:ext uri="{FF2B5EF4-FFF2-40B4-BE49-F238E27FC236}">
                <a16:creationId xmlns:a16="http://schemas.microsoft.com/office/drawing/2014/main" id="{40321570-4C37-4E29-8A26-51CFD34CFBA6}"/>
              </a:ext>
            </a:extLst>
          </p:cNvPr>
          <p:cNvPicPr>
            <a:picLocks noChangeAspect="1"/>
          </p:cNvPicPr>
          <p:nvPr/>
        </p:nvPicPr>
        <p:blipFill rotWithShape="1">
          <a:blip r:embed="rId11" cstate="screen"/>
          <a:srcRect l="44600"/>
          <a:stretch/>
        </p:blipFill>
        <p:spPr>
          <a:xfrm rot="16200000">
            <a:off x="-8659517" y="1393135"/>
            <a:ext cx="656346" cy="333436"/>
          </a:xfrm>
          <a:prstGeom prst="rect">
            <a:avLst/>
          </a:prstGeom>
        </p:spPr>
      </p:pic>
      <p:pic>
        <p:nvPicPr>
          <p:cNvPr id="36" name="图片 21">
            <a:extLst>
              <a:ext uri="{FF2B5EF4-FFF2-40B4-BE49-F238E27FC236}">
                <a16:creationId xmlns:a16="http://schemas.microsoft.com/office/drawing/2014/main" id="{9C2E9DDE-54A6-4C4B-A57C-0327ACA1BEAB}"/>
              </a:ext>
            </a:extLst>
          </p:cNvPr>
          <p:cNvPicPr>
            <a:picLocks noChangeAspect="1"/>
          </p:cNvPicPr>
          <p:nvPr/>
        </p:nvPicPr>
        <p:blipFill>
          <a:blip r:embed="rId12">
            <a:extLst>
              <a:ext uri="{BEBA8EAE-BF5A-486C-A8C5-ECC9F3942E4B}">
                <a14:imgProps xmlns:a14="http://schemas.microsoft.com/office/drawing/2010/main">
                  <a14:imgLayer r:embed="rId13">
                    <a14:imgEffect>
                      <a14:saturation sat="200000"/>
                    </a14:imgEffect>
                  </a14:imgLayer>
                </a14:imgProps>
              </a:ext>
              <a:ext uri="{28A0092B-C50C-407E-A947-70E740481C1C}">
                <a14:useLocalDpi xmlns:a14="http://schemas.microsoft.com/office/drawing/2010/main" val="0"/>
              </a:ext>
            </a:extLst>
          </a:blip>
          <a:stretch>
            <a:fillRect/>
          </a:stretch>
        </p:blipFill>
        <p:spPr>
          <a:xfrm rot="15875890">
            <a:off x="-8665361" y="-3420501"/>
            <a:ext cx="668035" cy="776177"/>
          </a:xfrm>
          <a:prstGeom prst="rect">
            <a:avLst/>
          </a:prstGeom>
        </p:spPr>
      </p:pic>
      <p:sp>
        <p:nvSpPr>
          <p:cNvPr id="37" name="Oval 36">
            <a:extLst>
              <a:ext uri="{FF2B5EF4-FFF2-40B4-BE49-F238E27FC236}">
                <a16:creationId xmlns:a16="http://schemas.microsoft.com/office/drawing/2014/main" id="{4E919759-8329-4796-8049-6EE30B660E34}"/>
              </a:ext>
            </a:extLst>
          </p:cNvPr>
          <p:cNvSpPr/>
          <p:nvPr/>
        </p:nvSpPr>
        <p:spPr>
          <a:xfrm>
            <a:off x="0" y="0"/>
            <a:ext cx="685800" cy="609600"/>
          </a:xfrm>
          <a:prstGeom prst="ellipse">
            <a:avLst/>
          </a:prstGeom>
          <a:blipFill dpi="0" rotWithShape="1">
            <a:blip r:embed="rId1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1000"/>
                                        <p:tgtEl>
                                          <p:spTgt spid="15"/>
                                        </p:tgtEl>
                                      </p:cBhvr>
                                    </p:animEffect>
                                  </p:childTnLst>
                                </p:cTn>
                              </p:par>
                              <p:par>
                                <p:cTn id="8" presetID="6" presetClass="entr" presetSubtype="16"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ircle(in)">
                                      <p:cBhvr>
                                        <p:cTn id="10" dur="10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par>
                                <p:cTn id="25" presetID="53" presetClass="entr" presetSubtype="16"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fltVal val="0"/>
                                          </p:val>
                                        </p:tav>
                                        <p:tav tm="100000">
                                          <p:val>
                                            <p:strVal val="#ppt_w"/>
                                          </p:val>
                                        </p:tav>
                                      </p:tavLst>
                                    </p:anim>
                                    <p:anim calcmode="lin" valueType="num">
                                      <p:cBhvr>
                                        <p:cTn id="28" dur="500" fill="hold"/>
                                        <p:tgtEl>
                                          <p:spTgt spid="19"/>
                                        </p:tgtEl>
                                        <p:attrNameLst>
                                          <p:attrName>ppt_h</p:attrName>
                                        </p:attrNameLst>
                                      </p:cBhvr>
                                      <p:tavLst>
                                        <p:tav tm="0">
                                          <p:val>
                                            <p:fltVal val="0"/>
                                          </p:val>
                                        </p:tav>
                                        <p:tav tm="100000">
                                          <p:val>
                                            <p:strVal val="#ppt_h"/>
                                          </p:val>
                                        </p:tav>
                                      </p:tavLst>
                                    </p:anim>
                                    <p:animEffect transition="in" filter="fade">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46082"/>
                                        </p:tgtEl>
                                        <p:attrNameLst>
                                          <p:attrName>style.visibility</p:attrName>
                                        </p:attrNameLst>
                                      </p:cBhvr>
                                      <p:to>
                                        <p:strVal val="visible"/>
                                      </p:to>
                                    </p:set>
                                    <p:animEffect transition="in" filter="barn(inVertical)">
                                      <p:cBhvr>
                                        <p:cTn id="34" dur="500"/>
                                        <p:tgtEl>
                                          <p:spTgt spid="46082"/>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46085"/>
                                        </p:tgtEl>
                                        <p:attrNameLst>
                                          <p:attrName>style.visibility</p:attrName>
                                        </p:attrNameLst>
                                      </p:cBhvr>
                                      <p:to>
                                        <p:strVal val="visible"/>
                                      </p:to>
                                    </p:set>
                                    <p:animEffect transition="in" filter="barn(inVertical)">
                                      <p:cBhvr>
                                        <p:cTn id="39" dur="500"/>
                                        <p:tgtEl>
                                          <p:spTgt spid="46085"/>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arn(inVertical)">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2" grpId="0" animBg="1"/>
      <p:bldP spid="46085" grpId="0" animBg="1"/>
      <p:bldP spid="8"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47A0EC2-3D5A-4E4D-945A-8CCBB886EAFE}"/>
              </a:ext>
            </a:extLst>
          </p:cNvPr>
          <p:cNvSpPr/>
          <p:nvPr/>
        </p:nvSpPr>
        <p:spPr>
          <a:xfrm>
            <a:off x="0" y="0"/>
            <a:ext cx="12192000" cy="6858000"/>
          </a:xfrm>
          <a:prstGeom prst="rect">
            <a:avLst/>
          </a:prstGeom>
          <a:solidFill>
            <a:schemeClr val="accent1">
              <a:lumMod val="75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75000"/>
                </a:schemeClr>
              </a:solidFill>
            </a:endParaRPr>
          </a:p>
        </p:txBody>
      </p:sp>
      <p:sp>
        <p:nvSpPr>
          <p:cNvPr id="5" name="Diamond 4">
            <a:extLst>
              <a:ext uri="{FF2B5EF4-FFF2-40B4-BE49-F238E27FC236}">
                <a16:creationId xmlns:a16="http://schemas.microsoft.com/office/drawing/2014/main" id="{38DCD6F5-6DC4-4B05-90B3-D565D0CD7CA2}"/>
              </a:ext>
            </a:extLst>
          </p:cNvPr>
          <p:cNvSpPr/>
          <p:nvPr/>
        </p:nvSpPr>
        <p:spPr>
          <a:xfrm>
            <a:off x="-146611" y="-2813611"/>
            <a:ext cx="12485223" cy="12485223"/>
          </a:xfrm>
          <a:prstGeom prst="diamond">
            <a:avLst/>
          </a:prstGeom>
          <a:solidFill>
            <a:schemeClr val="accent1">
              <a:lumMod val="60000"/>
              <a:lumOff val="4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iamond 5">
            <a:extLst>
              <a:ext uri="{FF2B5EF4-FFF2-40B4-BE49-F238E27FC236}">
                <a16:creationId xmlns:a16="http://schemas.microsoft.com/office/drawing/2014/main" id="{F78C90BE-7660-430A-99A7-01602DC02953}"/>
              </a:ext>
            </a:extLst>
          </p:cNvPr>
          <p:cNvSpPr/>
          <p:nvPr/>
        </p:nvSpPr>
        <p:spPr>
          <a:xfrm>
            <a:off x="468778" y="-2198222"/>
            <a:ext cx="11254445" cy="11254445"/>
          </a:xfrm>
          <a:prstGeom prst="diamond">
            <a:avLst/>
          </a:prstGeom>
          <a:solidFill>
            <a:schemeClr val="accent1">
              <a:lumMod val="40000"/>
              <a:lumOff val="6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2628BFB7-33CD-4DB7-8960-A681D59C665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95" b="94310" l="3229" r="99288">
                        <a14:foregroundMark x1="9734" y1="53825" x2="64767" y2="78451"/>
                        <a14:foregroundMark x1="64767" y1="78451" x2="81909" y2="69963"/>
                        <a14:foregroundMark x1="81909" y1="69963" x2="74786" y2="60914"/>
                        <a14:foregroundMark x1="74786" y1="60914" x2="16619" y2="63526"/>
                        <a14:foregroundMark x1="16619" y1="63526" x2="20655" y2="76026"/>
                        <a14:foregroundMark x1="20655" y1="76026" x2="80532" y2="83955"/>
                        <a14:foregroundMark x1="80532" y1="83955" x2="92355" y2="75280"/>
                        <a14:foregroundMark x1="92355" y1="75280" x2="92070" y2="61194"/>
                        <a14:foregroundMark x1="92070" y1="61194" x2="28395" y2="72668"/>
                        <a14:foregroundMark x1="28395" y1="72668" x2="11159" y2="60354"/>
                        <a14:foregroundMark x1="11159" y1="60354" x2="4891" y2="64366"/>
                        <a14:foregroundMark x1="4891" y1="64366" x2="12915" y2="78078"/>
                        <a14:foregroundMark x1="12915" y1="78078" x2="20085" y2="76119"/>
                        <a14:foregroundMark x1="20085" y1="76119" x2="22887" y2="77052"/>
                        <a14:foregroundMark x1="3276" y1="69590" x2="3276" y2="69590"/>
                        <a14:foregroundMark x1="95204" y1="74907" x2="95204" y2="74907"/>
                        <a14:foregroundMark x1="99288" y1="72108" x2="99288" y2="72108"/>
                        <a14:foregroundMark x1="16097" y1="86287" x2="20988" y2="90205"/>
                        <a14:foregroundMark x1="20988" y1="90205" x2="22032" y2="88340"/>
                        <a14:foregroundMark x1="28727" y1="89552" x2="31481" y2="90205"/>
                        <a14:foregroundMark x1="44729" y1="88619" x2="51045" y2="92910"/>
                        <a14:foregroundMark x1="51045" y1="92910" x2="52612" y2="87873"/>
                        <a14:foregroundMark x1="55888" y1="92071" x2="56505" y2="92257"/>
                        <a14:foregroundMark x1="56743" y1="92257" x2="57455" y2="94123"/>
                        <a14:foregroundMark x1="44634" y1="92724" x2="50332" y2="94310"/>
                        <a14:foregroundMark x1="50332" y1="94310" x2="50570" y2="94123"/>
                        <a14:backgroundMark x1="17236" y1="32276" x2="38746" y2="44030"/>
                        <a14:backgroundMark x1="38746" y1="44030" x2="43637" y2="38153"/>
                        <a14:backgroundMark x1="43637" y1="38153" x2="54891" y2="37407"/>
                        <a14:backgroundMark x1="54891" y1="37407" x2="62108" y2="43657"/>
                        <a14:backgroundMark x1="62108" y1="43657" x2="84710" y2="34701"/>
                        <a14:backgroundMark x1="84710" y1="34701" x2="85043" y2="35354"/>
                        <a14:backgroundMark x1="4986" y1="63899" x2="4986" y2="63899"/>
                        <a14:backgroundMark x1="4843" y1="64086" x2="5081" y2="64272"/>
                        <a14:backgroundMark x1="5318" y1="64552" x2="5318" y2="64552"/>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4642995" y="-2539862"/>
            <a:ext cx="9285989" cy="4112808"/>
          </a:xfrm>
          <a:prstGeom prst="rect">
            <a:avLst/>
          </a:prstGeom>
        </p:spPr>
      </p:pic>
      <p:sp>
        <p:nvSpPr>
          <p:cNvPr id="8" name="Diamond 7">
            <a:extLst>
              <a:ext uri="{FF2B5EF4-FFF2-40B4-BE49-F238E27FC236}">
                <a16:creationId xmlns:a16="http://schemas.microsoft.com/office/drawing/2014/main" id="{C03F5106-9F57-446D-81D2-D787E2B17B49}"/>
              </a:ext>
            </a:extLst>
          </p:cNvPr>
          <p:cNvSpPr/>
          <p:nvPr/>
        </p:nvSpPr>
        <p:spPr>
          <a:xfrm>
            <a:off x="1699555" y="-967445"/>
            <a:ext cx="8792890" cy="8792890"/>
          </a:xfrm>
          <a:prstGeom prst="diamond">
            <a:avLst/>
          </a:prstGeom>
          <a:solidFill>
            <a:schemeClr val="accent1">
              <a:lumMod val="20000"/>
              <a:lumOff val="8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loud 8">
            <a:extLst>
              <a:ext uri="{FF2B5EF4-FFF2-40B4-BE49-F238E27FC236}">
                <a16:creationId xmlns:a16="http://schemas.microsoft.com/office/drawing/2014/main" id="{20EFB7CE-F35D-4225-B1AC-9B6132107794}"/>
              </a:ext>
            </a:extLst>
          </p:cNvPr>
          <p:cNvSpPr/>
          <p:nvPr/>
        </p:nvSpPr>
        <p:spPr>
          <a:xfrm>
            <a:off x="-1066800" y="5504454"/>
            <a:ext cx="2667000" cy="2344146"/>
          </a:xfrm>
          <a:prstGeom prst="clou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loud 9">
            <a:extLst>
              <a:ext uri="{FF2B5EF4-FFF2-40B4-BE49-F238E27FC236}">
                <a16:creationId xmlns:a16="http://schemas.microsoft.com/office/drawing/2014/main" id="{7E52ECAC-2DD1-4A30-8B6A-F324E89AFEFB}"/>
              </a:ext>
            </a:extLst>
          </p:cNvPr>
          <p:cNvSpPr/>
          <p:nvPr/>
        </p:nvSpPr>
        <p:spPr>
          <a:xfrm>
            <a:off x="10858500" y="-626658"/>
            <a:ext cx="2667000" cy="2344146"/>
          </a:xfrm>
          <a:prstGeom prst="clou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iamond 12">
            <a:extLst>
              <a:ext uri="{FF2B5EF4-FFF2-40B4-BE49-F238E27FC236}">
                <a16:creationId xmlns:a16="http://schemas.microsoft.com/office/drawing/2014/main" id="{6C3E3CAA-4F03-4641-AB6A-D7A337116F7D}"/>
              </a:ext>
            </a:extLst>
          </p:cNvPr>
          <p:cNvSpPr/>
          <p:nvPr/>
        </p:nvSpPr>
        <p:spPr>
          <a:xfrm>
            <a:off x="2628900" y="-38100"/>
            <a:ext cx="6934200" cy="6934200"/>
          </a:xfrm>
          <a:prstGeom prst="diamond">
            <a:avLst/>
          </a:prstGeom>
          <a:solidFill>
            <a:schemeClr val="bg1">
              <a:alpha val="52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7E983658-7999-4A97-B6A4-20DCE5FF5346}"/>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95" b="94310" l="3229" r="99288">
                        <a14:foregroundMark x1="9734" y1="53825" x2="64767" y2="78451"/>
                        <a14:foregroundMark x1="64767" y1="78451" x2="81909" y2="69963"/>
                        <a14:foregroundMark x1="81909" y1="69963" x2="74786" y2="60914"/>
                        <a14:foregroundMark x1="74786" y1="60914" x2="16619" y2="63526"/>
                        <a14:foregroundMark x1="16619" y1="63526" x2="20655" y2="76026"/>
                        <a14:foregroundMark x1="20655" y1="76026" x2="80532" y2="83955"/>
                        <a14:foregroundMark x1="80532" y1="83955" x2="92355" y2="75280"/>
                        <a14:foregroundMark x1="92355" y1="75280" x2="92070" y2="61194"/>
                        <a14:foregroundMark x1="92070" y1="61194" x2="28395" y2="72668"/>
                        <a14:foregroundMark x1="28395" y1="72668" x2="11159" y2="60354"/>
                        <a14:foregroundMark x1="11159" y1="60354" x2="4891" y2="64366"/>
                        <a14:foregroundMark x1="4891" y1="64366" x2="12915" y2="78078"/>
                        <a14:foregroundMark x1="12915" y1="78078" x2="20085" y2="76119"/>
                        <a14:foregroundMark x1="20085" y1="76119" x2="22887" y2="77052"/>
                        <a14:foregroundMark x1="3276" y1="69590" x2="3276" y2="69590"/>
                        <a14:foregroundMark x1="95204" y1="74907" x2="95204" y2="74907"/>
                        <a14:foregroundMark x1="99288" y1="72108" x2="99288" y2="72108"/>
                        <a14:foregroundMark x1="16097" y1="86287" x2="20988" y2="90205"/>
                        <a14:foregroundMark x1="20988" y1="90205" x2="22032" y2="88340"/>
                        <a14:foregroundMark x1="28727" y1="89552" x2="31481" y2="90205"/>
                        <a14:foregroundMark x1="44729" y1="88619" x2="51045" y2="92910"/>
                        <a14:foregroundMark x1="51045" y1="92910" x2="52612" y2="87873"/>
                        <a14:foregroundMark x1="55888" y1="92071" x2="56505" y2="92257"/>
                        <a14:foregroundMark x1="56743" y1="92257" x2="57455" y2="94123"/>
                        <a14:foregroundMark x1="44634" y1="92724" x2="50332" y2="94310"/>
                        <a14:foregroundMark x1="50332" y1="94310" x2="50570" y2="94123"/>
                        <a14:backgroundMark x1="17236" y1="32276" x2="38746" y2="44030"/>
                        <a14:backgroundMark x1="38746" y1="44030" x2="43637" y2="38153"/>
                        <a14:backgroundMark x1="43637" y1="38153" x2="54891" y2="37407"/>
                        <a14:backgroundMark x1="54891" y1="37407" x2="62108" y2="43657"/>
                        <a14:backgroundMark x1="62108" y1="43657" x2="84710" y2="34701"/>
                        <a14:backgroundMark x1="84710" y1="34701" x2="85043" y2="35354"/>
                        <a14:backgroundMark x1="4986" y1="63899" x2="4986" y2="63899"/>
                        <a14:backgroundMark x1="4843" y1="64086" x2="5081" y2="64272"/>
                        <a14:backgroundMark x1="5318" y1="64552" x2="5318" y2="64552"/>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4495800" y="3768449"/>
            <a:ext cx="9285989" cy="4112808"/>
          </a:xfrm>
          <a:prstGeom prst="rect">
            <a:avLst/>
          </a:prstGeom>
        </p:spPr>
      </p:pic>
      <p:pic>
        <p:nvPicPr>
          <p:cNvPr id="15" name="Picture 14">
            <a:extLst>
              <a:ext uri="{FF2B5EF4-FFF2-40B4-BE49-F238E27FC236}">
                <a16:creationId xmlns:a16="http://schemas.microsoft.com/office/drawing/2014/main" id="{7961E6FD-372D-4B8A-9B30-AF161FAE0CB5}"/>
              </a:ext>
            </a:extLst>
          </p:cNvPr>
          <p:cNvPicPr>
            <a:picLocks noChangeAspect="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flipH="1">
            <a:off x="9614220" y="4968932"/>
            <a:ext cx="2573676" cy="1862421"/>
          </a:xfrm>
          <a:prstGeom prst="rect">
            <a:avLst/>
          </a:prstGeom>
        </p:spPr>
      </p:pic>
      <p:sp>
        <p:nvSpPr>
          <p:cNvPr id="16" name="TextBox 15">
            <a:extLst>
              <a:ext uri="{FF2B5EF4-FFF2-40B4-BE49-F238E27FC236}">
                <a16:creationId xmlns:a16="http://schemas.microsoft.com/office/drawing/2014/main" id="{657062FB-F6CF-4D90-A4CB-3735156272A6}"/>
              </a:ext>
            </a:extLst>
          </p:cNvPr>
          <p:cNvSpPr txBox="1"/>
          <p:nvPr/>
        </p:nvSpPr>
        <p:spPr>
          <a:xfrm>
            <a:off x="1717478" y="711643"/>
            <a:ext cx="9109683" cy="4062651"/>
          </a:xfrm>
          <a:prstGeom prst="rect">
            <a:avLst/>
          </a:prstGeom>
          <a:noFill/>
        </p:spPr>
        <p:txBody>
          <a:bodyPr wrap="square" lIns="0" tIns="0" rIns="0" bIns="0" rtlCol="0">
            <a:spAutoFit/>
          </a:bodyPr>
          <a:lstStyle/>
          <a:p>
            <a:pPr algn="ctr"/>
            <a:r>
              <a:rPr lang="en-US" altLang="en-US" sz="6600" b="1">
                <a:solidFill>
                  <a:srgbClr val="FF0066"/>
                </a:solidFill>
                <a:latin typeface="Times New Roman" panose="02020603050405020304" pitchFamily="18" charset="0"/>
              </a:rPr>
              <a:t>1. </a:t>
            </a:r>
          </a:p>
          <a:p>
            <a:pPr algn="ctr"/>
            <a:r>
              <a:rPr lang="en-US" altLang="en-US" sz="6600" b="1">
                <a:solidFill>
                  <a:srgbClr val="FF0066"/>
                </a:solidFill>
                <a:latin typeface="Times New Roman" panose="02020603050405020304" pitchFamily="18" charset="0"/>
              </a:rPr>
              <a:t>Sự khác nhau giữa </a:t>
            </a:r>
            <a:br>
              <a:rPr lang="en-US" altLang="en-US" sz="6600" b="1">
                <a:solidFill>
                  <a:srgbClr val="FF0066"/>
                </a:solidFill>
                <a:latin typeface="Times New Roman" panose="02020603050405020304" pitchFamily="18" charset="0"/>
              </a:rPr>
            </a:br>
            <a:r>
              <a:rPr lang="en-US" altLang="en-US" sz="6600" b="1">
                <a:solidFill>
                  <a:srgbClr val="FF0066"/>
                </a:solidFill>
                <a:latin typeface="Times New Roman" panose="02020603050405020304" pitchFamily="18" charset="0"/>
              </a:rPr>
              <a:t>nam và nữ</a:t>
            </a:r>
            <a:br>
              <a:rPr lang="en-US" altLang="en-US" sz="6600" b="1">
                <a:solidFill>
                  <a:srgbClr val="FF0066"/>
                </a:solidFill>
                <a:latin typeface="Times New Roman" panose="02020603050405020304" pitchFamily="18" charset="0"/>
              </a:rPr>
            </a:br>
            <a:r>
              <a:rPr lang="en-US" altLang="en-US" sz="6600" b="1">
                <a:solidFill>
                  <a:srgbClr val="FF0066"/>
                </a:solidFill>
                <a:latin typeface="Times New Roman" panose="02020603050405020304" pitchFamily="18" charset="0"/>
              </a:rPr>
              <a:t> về mặt sinh học</a:t>
            </a:r>
            <a:endParaRPr lang="en-US" sz="6600" b="1">
              <a:solidFill>
                <a:srgbClr val="00B0F0"/>
              </a:solidFill>
              <a:latin typeface="Times New Roman" panose="02020603050405020304" pitchFamily="18" charset="0"/>
              <a:cs typeface="Times New Roman" panose="02020603050405020304" pitchFamily="18" charset="0"/>
            </a:endParaRPr>
          </a:p>
        </p:txBody>
      </p:sp>
      <p:pic>
        <p:nvPicPr>
          <p:cNvPr id="17" name="图片 6">
            <a:extLst>
              <a:ext uri="{FF2B5EF4-FFF2-40B4-BE49-F238E27FC236}">
                <a16:creationId xmlns:a16="http://schemas.microsoft.com/office/drawing/2014/main" id="{FFFF3238-BC16-4448-AE1A-CC381D6DB04B}"/>
              </a:ext>
            </a:extLst>
          </p:cNvPr>
          <p:cNvPicPr>
            <a:picLocks noChangeAspect="1"/>
          </p:cNvPicPr>
          <p:nvPr/>
        </p:nvPicPr>
        <p:blipFill rotWithShape="1">
          <a:blip r:embed="rId5" cstate="screen"/>
          <a:srcRect r="47310"/>
          <a:stretch/>
        </p:blipFill>
        <p:spPr>
          <a:xfrm>
            <a:off x="-1" y="4779668"/>
            <a:ext cx="3841013" cy="2051685"/>
          </a:xfrm>
          <a:prstGeom prst="rect">
            <a:avLst/>
          </a:prstGeom>
        </p:spPr>
      </p:pic>
      <p:sp>
        <p:nvSpPr>
          <p:cNvPr id="22" name="Oval 21">
            <a:extLst>
              <a:ext uri="{FF2B5EF4-FFF2-40B4-BE49-F238E27FC236}">
                <a16:creationId xmlns:a16="http://schemas.microsoft.com/office/drawing/2014/main" id="{35221A2F-BE9F-40AE-A1DB-647615FC8D6A}"/>
              </a:ext>
            </a:extLst>
          </p:cNvPr>
          <p:cNvSpPr/>
          <p:nvPr/>
        </p:nvSpPr>
        <p:spPr>
          <a:xfrm>
            <a:off x="0" y="0"/>
            <a:ext cx="685800" cy="609600"/>
          </a:xfrm>
          <a:prstGeom prst="ellipse">
            <a:avLst/>
          </a:prstGeom>
          <a:blipFill dpi="0" rotWithShape="1">
            <a:blip r:embed="rId6">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图片 6">
            <a:extLst>
              <a:ext uri="{FF2B5EF4-FFF2-40B4-BE49-F238E27FC236}">
                <a16:creationId xmlns:a16="http://schemas.microsoft.com/office/drawing/2014/main" id="{2C00AD9B-4471-4F0F-A09C-64E15AE0CD96}"/>
              </a:ext>
            </a:extLst>
          </p:cNvPr>
          <p:cNvPicPr>
            <a:picLocks noChangeAspect="1"/>
          </p:cNvPicPr>
          <p:nvPr/>
        </p:nvPicPr>
        <p:blipFill rotWithShape="1">
          <a:blip r:embed="rId5" cstate="screen"/>
          <a:srcRect l="44600"/>
          <a:stretch/>
        </p:blipFill>
        <p:spPr>
          <a:xfrm>
            <a:off x="-301722" y="26847"/>
            <a:ext cx="2210429" cy="1122939"/>
          </a:xfrm>
          <a:prstGeom prst="rect">
            <a:avLst/>
          </a:prstGeom>
        </p:spPr>
      </p:pic>
      <p:pic>
        <p:nvPicPr>
          <p:cNvPr id="24" name="图片 21">
            <a:extLst>
              <a:ext uri="{FF2B5EF4-FFF2-40B4-BE49-F238E27FC236}">
                <a16:creationId xmlns:a16="http://schemas.microsoft.com/office/drawing/2014/main" id="{E7D9B731-E332-4A1E-8060-D88D21F45AC9}"/>
              </a:ext>
            </a:extLst>
          </p:cNvPr>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tretch>
            <a:fillRect/>
          </a:stretch>
        </p:blipFill>
        <p:spPr>
          <a:xfrm rot="21275890">
            <a:off x="10712914" y="-30911"/>
            <a:ext cx="1592422" cy="1850203"/>
          </a:xfrm>
          <a:prstGeom prst="rect">
            <a:avLst/>
          </a:prstGeom>
        </p:spPr>
      </p:pic>
    </p:spTree>
    <p:extLst>
      <p:ext uri="{BB962C8B-B14F-4D97-AF65-F5344CB8AC3E}">
        <p14:creationId xmlns:p14="http://schemas.microsoft.com/office/powerpoint/2010/main" val="40789423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000"/>
                                        <p:tgtEl>
                                          <p:spTgt spid="18"/>
                                        </p:tgtEl>
                                      </p:cBhvr>
                                    </p:animEffect>
                                    <p:anim calcmode="lin" valueType="num">
                                      <p:cBhvr>
                                        <p:cTn id="14" dur="1000" fill="hold"/>
                                        <p:tgtEl>
                                          <p:spTgt spid="18"/>
                                        </p:tgtEl>
                                        <p:attrNameLst>
                                          <p:attrName>ppt_x</p:attrName>
                                        </p:attrNameLst>
                                      </p:cBhvr>
                                      <p:tavLst>
                                        <p:tav tm="0">
                                          <p:val>
                                            <p:strVal val="#ppt_x"/>
                                          </p:val>
                                        </p:tav>
                                        <p:tav tm="100000">
                                          <p:val>
                                            <p:strVal val="#ppt_x"/>
                                          </p:val>
                                        </p:tav>
                                      </p:tavLst>
                                    </p:anim>
                                    <p:anim calcmode="lin" valueType="num">
                                      <p:cBhvr>
                                        <p:cTn id="1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iterate type="lt">
                                    <p:tmPct val="0"/>
                                  </p:iterate>
                                  <p:childTnLst>
                                    <p:set>
                                      <p:cBhvr>
                                        <p:cTn id="19" dur="1" fill="hold">
                                          <p:stCondLst>
                                            <p:cond delay="0"/>
                                          </p:stCondLst>
                                        </p:cTn>
                                        <p:tgtEl>
                                          <p:spTgt spid="16"/>
                                        </p:tgtEl>
                                        <p:attrNameLst>
                                          <p:attrName>style.visibility</p:attrName>
                                        </p:attrNameLst>
                                      </p:cBhvr>
                                      <p:to>
                                        <p:strVal val="visible"/>
                                      </p:to>
                                    </p:set>
                                    <p:anim calcmode="lin" valueType="num">
                                      <p:cBhvr>
                                        <p:cTn id="20" dur="500" fill="hold"/>
                                        <p:tgtEl>
                                          <p:spTgt spid="16"/>
                                        </p:tgtEl>
                                        <p:attrNameLst>
                                          <p:attrName>ppt_w</p:attrName>
                                        </p:attrNameLst>
                                      </p:cBhvr>
                                      <p:tavLst>
                                        <p:tav tm="0">
                                          <p:val>
                                            <p:fltVal val="0"/>
                                          </p:val>
                                        </p:tav>
                                        <p:tav tm="100000">
                                          <p:val>
                                            <p:strVal val="#ppt_w"/>
                                          </p:val>
                                        </p:tav>
                                      </p:tavLst>
                                    </p:anim>
                                    <p:anim calcmode="lin" valueType="num">
                                      <p:cBhvr>
                                        <p:cTn id="21" dur="500" fill="hold"/>
                                        <p:tgtEl>
                                          <p:spTgt spid="16"/>
                                        </p:tgtEl>
                                        <p:attrNameLst>
                                          <p:attrName>ppt_h</p:attrName>
                                        </p:attrNameLst>
                                      </p:cBhvr>
                                      <p:tavLst>
                                        <p:tav tm="0">
                                          <p:val>
                                            <p:fltVal val="0"/>
                                          </p:val>
                                        </p:tav>
                                        <p:tav tm="100000">
                                          <p:val>
                                            <p:strVal val="#ppt_h"/>
                                          </p:val>
                                        </p:tav>
                                      </p:tavLst>
                                    </p:anim>
                                    <p:animEffect transition="in" filter="fade">
                                      <p:cBhvr>
                                        <p:cTn id="22" dur="500"/>
                                        <p:tgtEl>
                                          <p:spTgt spid="16"/>
                                        </p:tgtEl>
                                      </p:cBhvr>
                                    </p:animEffect>
                                  </p:childTnLst>
                                  <p:subTnLst>
                                    <p:animClr clrSpc="rgb" dir="cw">
                                      <p:cBhvr override="childStyle">
                                        <p:cTn dur="1" fill="hold" display="0" masterRel="nextClick" afterEffect="1"/>
                                        <p:tgtEl>
                                          <p:spTgt spid="16"/>
                                        </p:tgtEl>
                                        <p:attrNameLst>
                                          <p:attrName>ppt_c</p:attrName>
                                        </p:attrNameLst>
                                      </p:cBhvr>
                                      <p:to>
                                        <a:srgbClr val="FF3300"/>
                                      </p:to>
                                    </p:animClr>
                                  </p:subTnLst>
                                </p:cTn>
                              </p:par>
                              <p:par>
                                <p:cTn id="23" presetID="19" presetClass="emph" presetSubtype="0" fill="hold" grpId="1" nodeType="withEffect">
                                  <p:stCondLst>
                                    <p:cond delay="0"/>
                                  </p:stCondLst>
                                  <p:iterate type="lt">
                                    <p:tmPct val="10000"/>
                                  </p:iterate>
                                  <p:childTnLst>
                                    <p:animClr clrSpc="rgb" dir="cw">
                                      <p:cBhvr override="childStyle">
                                        <p:cTn id="24" dur="1000" fill="hold"/>
                                        <p:tgtEl>
                                          <p:spTgt spid="16"/>
                                        </p:tgtEl>
                                        <p:attrNameLst>
                                          <p:attrName>style.color</p:attrName>
                                        </p:attrNameLst>
                                      </p:cBhvr>
                                      <p:to>
                                        <a:schemeClr val="accent2"/>
                                      </p:to>
                                    </p:animClr>
                                    <p:animClr clrSpc="rgb" dir="cw">
                                      <p:cBhvr>
                                        <p:cTn id="25" dur="1000" fill="hold"/>
                                        <p:tgtEl>
                                          <p:spTgt spid="16"/>
                                        </p:tgtEl>
                                        <p:attrNameLst>
                                          <p:attrName>fillcolor</p:attrName>
                                        </p:attrNameLst>
                                      </p:cBhvr>
                                      <p:to>
                                        <a:schemeClr val="accent2"/>
                                      </p:to>
                                    </p:animClr>
                                    <p:set>
                                      <p:cBhvr>
                                        <p:cTn id="26" dur="1000" fill="hold"/>
                                        <p:tgtEl>
                                          <p:spTgt spid="16"/>
                                        </p:tgtEl>
                                        <p:attrNameLst>
                                          <p:attrName>fill.type</p:attrName>
                                        </p:attrNameLst>
                                      </p:cBhvr>
                                      <p:to>
                                        <p:strVal val="solid"/>
                                      </p:to>
                                    </p:set>
                                    <p:set>
                                      <p:cBhvr>
                                        <p:cTn id="27" dur="1000" fill="hold"/>
                                        <p:tgtEl>
                                          <p:spTgt spid="16"/>
                                        </p:tgtEl>
                                        <p:attrNameLst>
                                          <p:attrName>fill.on</p:attrName>
                                        </p:attrNameLst>
                                      </p:cBhvr>
                                      <p:to>
                                        <p:strVal val="true"/>
                                      </p:to>
                                    </p:set>
                                  </p:childTnLst>
                                  <p:subTnLst>
                                    <p:animClr clrSpc="rgb" dir="cw">
                                      <p:cBhvr override="childStyle">
                                        <p:cTn dur="1" fill="hold" display="0" masterRel="nextClick" afterEffect="1"/>
                                        <p:tgtEl>
                                          <p:spTgt spid="16"/>
                                        </p:tgtEl>
                                        <p:attrNameLst>
                                          <p:attrName>ppt_c</p:attrName>
                                        </p:attrNameLst>
                                      </p:cBhvr>
                                      <p:to>
                                        <a:srgbClr val="FF3300"/>
                                      </p:to>
                                    </p:animClr>
                                  </p:subTnLst>
                                </p:cTn>
                              </p:par>
                              <p:par>
                                <p:cTn id="28" presetID="42" presetClass="entr" presetSubtype="0" fill="hold" nodeType="withEffect">
                                  <p:stCondLst>
                                    <p:cond delay="75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1000"/>
                                        <p:tgtEl>
                                          <p:spTgt spid="24"/>
                                        </p:tgtEl>
                                      </p:cBhvr>
                                    </p:animEffect>
                                    <p:anim calcmode="lin" valueType="num">
                                      <p:cBhvr>
                                        <p:cTn id="31" dur="1000" fill="hold"/>
                                        <p:tgtEl>
                                          <p:spTgt spid="24"/>
                                        </p:tgtEl>
                                        <p:attrNameLst>
                                          <p:attrName>ppt_x</p:attrName>
                                        </p:attrNameLst>
                                      </p:cBhvr>
                                      <p:tavLst>
                                        <p:tav tm="0">
                                          <p:val>
                                            <p:strVal val="#ppt_x"/>
                                          </p:val>
                                        </p:tav>
                                        <p:tav tm="100000">
                                          <p:val>
                                            <p:strVal val="#ppt_x"/>
                                          </p:val>
                                        </p:tav>
                                      </p:tavLst>
                                    </p:anim>
                                    <p:anim calcmode="lin" valueType="num">
                                      <p:cBhvr>
                                        <p:cTn id="32"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NTRO NHANH NHU CHOP">
            <a:hlinkClick r:id="" action="ppaction://media"/>
            <a:extLst>
              <a:ext uri="{FF2B5EF4-FFF2-40B4-BE49-F238E27FC236}">
                <a16:creationId xmlns:a16="http://schemas.microsoft.com/office/drawing/2014/main" id="{570DD308-3F9B-4728-8A55-297E2832338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615" y="8021"/>
            <a:ext cx="12192000" cy="6858000"/>
          </a:xfrm>
          <a:prstGeom prst="rect">
            <a:avLst/>
          </a:prstGeom>
        </p:spPr>
      </p:pic>
      <p:sp>
        <p:nvSpPr>
          <p:cNvPr id="4" name="Rectangle 3">
            <a:extLst>
              <a:ext uri="{FF2B5EF4-FFF2-40B4-BE49-F238E27FC236}">
                <a16:creationId xmlns:a16="http://schemas.microsoft.com/office/drawing/2014/main" id="{D429D71A-7CCA-4F5F-8E07-DBDDFAEB1E3D}"/>
              </a:ext>
            </a:extLst>
          </p:cNvPr>
          <p:cNvSpPr/>
          <p:nvPr/>
        </p:nvSpPr>
        <p:spPr>
          <a:xfrm>
            <a:off x="3915752" y="4299118"/>
            <a:ext cx="4360489" cy="1200329"/>
          </a:xfrm>
          <a:prstGeom prst="rect">
            <a:avLst/>
          </a:prstGeom>
          <a:noFill/>
        </p:spPr>
        <p:txBody>
          <a:bodyPr wrap="none" lIns="91440" tIns="45720" rIns="91440" bIns="45720">
            <a:spAutoFit/>
          </a:bodyPr>
          <a:lstStyle/>
          <a:p>
            <a:pPr algn="ctr"/>
            <a:r>
              <a:rPr lang="en-US" sz="7200" b="1" spc="50">
                <a:ln w="38100" cmpd="sng">
                  <a:solidFill>
                    <a:schemeClr val="bg1"/>
                  </a:solidFill>
                  <a:prstDash val="solid"/>
                </a:ln>
                <a:solidFill>
                  <a:srgbClr val="23710D"/>
                </a:solidFill>
                <a:effectLst>
                  <a:glow rad="38100">
                    <a:schemeClr val="accent1">
                      <a:alpha val="40000"/>
                    </a:schemeClr>
                  </a:glow>
                </a:effectLst>
                <a:latin typeface="Tahoma" panose="020B0604030504040204" pitchFamily="34" charset="0"/>
                <a:ea typeface="Tahoma" panose="020B0604030504040204" pitchFamily="34" charset="0"/>
                <a:cs typeface="Tahoma" panose="020B0604030504040204" pitchFamily="34" charset="0"/>
              </a:rPr>
              <a:t>BẮT ĐẦU</a:t>
            </a:r>
          </a:p>
        </p:txBody>
      </p:sp>
      <p:pic>
        <p:nvPicPr>
          <p:cNvPr id="8" name="Picture 7">
            <a:extLst>
              <a:ext uri="{FF2B5EF4-FFF2-40B4-BE49-F238E27FC236}">
                <a16:creationId xmlns:a16="http://schemas.microsoft.com/office/drawing/2014/main" id="{F42F226D-A470-4EB3-BDBB-258CD48161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04866" y="1185626"/>
            <a:ext cx="5382263" cy="2615780"/>
          </a:xfrm>
          <a:prstGeom prst="rect">
            <a:avLst/>
          </a:prstGeom>
        </p:spPr>
      </p:pic>
      <p:sp>
        <p:nvSpPr>
          <p:cNvPr id="5" name="Oval 4">
            <a:extLst>
              <a:ext uri="{FF2B5EF4-FFF2-40B4-BE49-F238E27FC236}">
                <a16:creationId xmlns:a16="http://schemas.microsoft.com/office/drawing/2014/main" id="{23827744-0EF4-4610-9D6D-90739A3C08F3}"/>
              </a:ext>
            </a:extLst>
          </p:cNvPr>
          <p:cNvSpPr/>
          <p:nvPr/>
        </p:nvSpPr>
        <p:spPr>
          <a:xfrm>
            <a:off x="0" y="0"/>
            <a:ext cx="685800" cy="609600"/>
          </a:xfrm>
          <a:prstGeom prst="ellipse">
            <a:avLst/>
          </a:prstGeom>
          <a:blipFill dpi="0" rotWithShape="1">
            <a:blip r:embed="rId6">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08204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09" fill="hold"/>
                                        <p:tgtEl>
                                          <p:spTgt spid="7"/>
                                        </p:tgtEl>
                                      </p:cBhvr>
                                    </p:cmd>
                                  </p:childTnLst>
                                </p:cTn>
                              </p:par>
                            </p:childTnLst>
                          </p:cTn>
                        </p:par>
                        <p:par>
                          <p:cTn id="7" fill="hold">
                            <p:stCondLst>
                              <p:cond delay="2809"/>
                            </p:stCondLst>
                            <p:childTnLst>
                              <p:par>
                                <p:cTn id="8" presetID="10" presetClass="exit" presetSubtype="0" fill="hold" nodeType="afterEffect">
                                  <p:stCondLst>
                                    <p:cond delay="3500"/>
                                  </p:stCondLst>
                                  <p:childTnLst>
                                    <p:animEffect transition="out" filter="fade">
                                      <p:cBhvr>
                                        <p:cTn id="9" dur="500"/>
                                        <p:tgtEl>
                                          <p:spTgt spid="7"/>
                                        </p:tgtEl>
                                      </p:cBhvr>
                                    </p:animEffect>
                                    <p:set>
                                      <p:cBhvr>
                                        <p:cTn id="10" dur="1" fill="hold">
                                          <p:stCondLst>
                                            <p:cond delay="499"/>
                                          </p:stCondLst>
                                        </p:cTn>
                                        <p:tgtEl>
                                          <p:spTgt spid="7"/>
                                        </p:tgtEl>
                                        <p:attrNameLst>
                                          <p:attrName>style.visibility</p:attrName>
                                        </p:attrNameLst>
                                      </p:cBhvr>
                                      <p:to>
                                        <p:strVal val="hidden"/>
                                      </p:to>
                                    </p:set>
                                    <p:cmd type="call" cmd="stop">
                                      <p:cBhvr>
                                        <p:cTn id="11" dur="1">
                                          <p:stCondLst>
                                            <p:cond delay="499"/>
                                          </p:stCondLst>
                                        </p:cTn>
                                        <p:tgtEl>
                                          <p:spTgt spid="7"/>
                                        </p:tgtEl>
                                      </p:cBhvr>
                                    </p:cmd>
                                  </p:childTnLst>
                                </p:cTn>
                              </p:par>
                            </p:childTnLst>
                          </p:cTn>
                        </p:par>
                        <p:par>
                          <p:cTn id="12" fill="hold">
                            <p:stCondLst>
                              <p:cond delay="6809"/>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7309"/>
                            </p:stCondLst>
                            <p:childTnLst>
                              <p:par>
                                <p:cTn id="17" presetID="2" presetClass="entr" presetSubtype="4"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par>
                          <p:cTn id="21" fill="hold">
                            <p:stCondLst>
                              <p:cond delay="7809"/>
                            </p:stCondLst>
                            <p:childTnLst>
                              <p:par>
                                <p:cTn id="22" presetID="26" presetClass="emph" presetSubtype="0" repeatCount="indefinite" fill="hold" nodeType="afterEffect">
                                  <p:stCondLst>
                                    <p:cond delay="0"/>
                                  </p:stCondLst>
                                  <p:childTnLst>
                                    <p:animEffect transition="out" filter="fade">
                                      <p:cBhvr>
                                        <p:cTn id="23" dur="2000" tmFilter="0, 0; .2, .5; .8, .5; 1, 0"/>
                                        <p:tgtEl>
                                          <p:spTgt spid="8"/>
                                        </p:tgtEl>
                                      </p:cBhvr>
                                    </p:animEffect>
                                    <p:animScale>
                                      <p:cBhvr>
                                        <p:cTn id="24" dur="100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repeatCount="2000" fill="hold" display="0">
                  <p:stCondLst>
                    <p:cond delay="indefinite"/>
                  </p:stCondLst>
                  <p:endCondLst>
                    <p:cond evt="onNext" delay="0">
                      <p:tgtEl>
                        <p:sldTgt/>
                      </p:tgtEl>
                    </p:cond>
                  </p:endCondLst>
                </p:cTn>
                <p:tgtEl>
                  <p:spTgt spid="7"/>
                </p:tgtEl>
              </p:cMediaNode>
            </p:video>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7"/>
                                        </p:tgtEl>
                                      </p:cBhvr>
                                    </p:cmd>
                                  </p:childTnLst>
                                </p:cTn>
                              </p:par>
                            </p:childTnLst>
                          </p:cTn>
                        </p:par>
                      </p:childTnLst>
                    </p:cTn>
                  </p:par>
                </p:childTnLst>
              </p:cTn>
              <p:nextCondLst>
                <p:cond evt="onClick" delay="0">
                  <p:tgtEl>
                    <p:spTgt spid="7"/>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 name="Picture 181" descr="The Milky Way">
            <a:extLst>
              <a:ext uri="{FF2B5EF4-FFF2-40B4-BE49-F238E27FC236}">
                <a16:creationId xmlns:a16="http://schemas.microsoft.com/office/drawing/2014/main" id="{5B8860DC-41E3-45B9-BFFB-F92511FA47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Q1">
            <a:extLst>
              <a:ext uri="{FF2B5EF4-FFF2-40B4-BE49-F238E27FC236}">
                <a16:creationId xmlns:a16="http://schemas.microsoft.com/office/drawing/2014/main" id="{F634458D-2402-4B42-BE4A-B4C874468D1F}"/>
              </a:ext>
            </a:extLst>
          </p:cNvPr>
          <p:cNvSpPr/>
          <p:nvPr/>
        </p:nvSpPr>
        <p:spPr>
          <a:xfrm>
            <a:off x="1894715" y="4988261"/>
            <a:ext cx="9542277" cy="1412539"/>
          </a:xfrm>
          <a:prstGeom prst="rect">
            <a:avLst/>
          </a:prstGeom>
          <a:solidFill>
            <a:srgbClr val="508912">
              <a:lumMod val="40000"/>
            </a:srgbClr>
          </a:solidFill>
          <a:ln w="76200">
            <a:solidFill>
              <a:srgbClr val="8BD5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Con người</a:t>
            </a:r>
            <a:r>
              <a:rPr kumimoji="0" lang="en-US" sz="2800" b="1" i="0" u="none" strike="noStrike" kern="1200" cap="none" spc="0" normalizeH="0" noProof="0">
                <a:ln>
                  <a:noFill/>
                </a:ln>
                <a:solidFill>
                  <a:prstClr val="white"/>
                </a:solidFill>
                <a:effectLst/>
                <a:uLnTx/>
                <a:uFillTx/>
                <a:latin typeface="Times New Roman" panose="02020603050405020304" pitchFamily="18" charset="0"/>
                <a:cs typeface="Times New Roman" panose="02020603050405020304" pitchFamily="18" charset="0"/>
              </a:rPr>
              <a:t> có những giới tính nào?</a:t>
            </a:r>
            <a:endParaRPr kumimoji="0" lang="en-US" sz="28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 name="Q2">
            <a:extLst>
              <a:ext uri="{FF2B5EF4-FFF2-40B4-BE49-F238E27FC236}">
                <a16:creationId xmlns:a16="http://schemas.microsoft.com/office/drawing/2014/main" id="{BDDC7EBC-6D90-4433-8E41-AA57E611F335}"/>
              </a:ext>
            </a:extLst>
          </p:cNvPr>
          <p:cNvSpPr/>
          <p:nvPr/>
        </p:nvSpPr>
        <p:spPr>
          <a:xfrm>
            <a:off x="1894715" y="4988261"/>
            <a:ext cx="9542277" cy="1412539"/>
          </a:xfrm>
          <a:prstGeom prst="rect">
            <a:avLst/>
          </a:prstGeom>
          <a:solidFill>
            <a:srgbClr val="508912">
              <a:lumMod val="40000"/>
            </a:srgbClr>
          </a:solidFill>
          <a:ln w="76200">
            <a:solidFill>
              <a:srgbClr val="8BD5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a:solidFill>
                  <a:prstClr val="white"/>
                </a:solidFill>
                <a:latin typeface="Times New Roman" panose="02020603050405020304" pitchFamily="18" charset="0"/>
                <a:cs typeface="Times New Roman" panose="02020603050405020304" pitchFamily="18" charset="0"/>
              </a:rPr>
              <a:t>Lớp chúng ta có bao nhiêu học sinh?</a:t>
            </a:r>
          </a:p>
        </p:txBody>
      </p:sp>
      <p:sp>
        <p:nvSpPr>
          <p:cNvPr id="4" name="Q3">
            <a:extLst>
              <a:ext uri="{FF2B5EF4-FFF2-40B4-BE49-F238E27FC236}">
                <a16:creationId xmlns:a16="http://schemas.microsoft.com/office/drawing/2014/main" id="{0B60E319-24AE-41E1-BA75-57E4DA37991A}"/>
              </a:ext>
            </a:extLst>
          </p:cNvPr>
          <p:cNvSpPr/>
          <p:nvPr/>
        </p:nvSpPr>
        <p:spPr>
          <a:xfrm>
            <a:off x="1894715" y="4988261"/>
            <a:ext cx="9542277" cy="1412539"/>
          </a:xfrm>
          <a:prstGeom prst="rect">
            <a:avLst/>
          </a:prstGeom>
          <a:solidFill>
            <a:srgbClr val="508912">
              <a:lumMod val="40000"/>
            </a:srgbClr>
          </a:solidFill>
          <a:ln w="76200">
            <a:solidFill>
              <a:srgbClr val="8BD5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Lớp</a:t>
            </a:r>
            <a:r>
              <a:rPr kumimoji="0" lang="en-US" sz="2800" b="1" i="0" u="none" strike="noStrike" kern="1200" cap="none" spc="0" normalizeH="0" noProof="0">
                <a:ln>
                  <a:noFill/>
                </a:ln>
                <a:solidFill>
                  <a:prstClr val="white"/>
                </a:solidFill>
                <a:effectLst/>
                <a:uLnTx/>
                <a:uFillTx/>
                <a:latin typeface="Times New Roman" panose="02020603050405020304" pitchFamily="18" charset="0"/>
                <a:cs typeface="Times New Roman" panose="02020603050405020304" pitchFamily="18" charset="0"/>
              </a:rPr>
              <a:t> chúng ta có bao nhiêu bạn trai?</a:t>
            </a:r>
            <a:endParaRPr kumimoji="0" lang="en-US" sz="28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5" name="Q4">
            <a:extLst>
              <a:ext uri="{FF2B5EF4-FFF2-40B4-BE49-F238E27FC236}">
                <a16:creationId xmlns:a16="http://schemas.microsoft.com/office/drawing/2014/main" id="{829E0E46-348C-4EA1-A9BC-A51F7B0CABCB}"/>
              </a:ext>
            </a:extLst>
          </p:cNvPr>
          <p:cNvSpPr/>
          <p:nvPr/>
        </p:nvSpPr>
        <p:spPr>
          <a:xfrm>
            <a:off x="1894715" y="4988261"/>
            <a:ext cx="9542277" cy="1412539"/>
          </a:xfrm>
          <a:prstGeom prst="rect">
            <a:avLst/>
          </a:prstGeom>
          <a:solidFill>
            <a:srgbClr val="508912">
              <a:lumMod val="40000"/>
            </a:srgbClr>
          </a:solidFill>
          <a:ln w="76200">
            <a:solidFill>
              <a:srgbClr val="8BD5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a:solidFill>
                  <a:prstClr val="white"/>
                </a:solidFill>
                <a:latin typeface="Times New Roman" panose="02020603050405020304" pitchFamily="18" charset="0"/>
                <a:cs typeface="Times New Roman" panose="02020603050405020304" pitchFamily="18" charset="0"/>
              </a:rPr>
              <a:t>Lớp chúng ta có bao nhiêu bạn gái?</a:t>
            </a:r>
          </a:p>
        </p:txBody>
      </p:sp>
      <p:sp>
        <p:nvSpPr>
          <p:cNvPr id="6" name="Q5">
            <a:extLst>
              <a:ext uri="{FF2B5EF4-FFF2-40B4-BE49-F238E27FC236}">
                <a16:creationId xmlns:a16="http://schemas.microsoft.com/office/drawing/2014/main" id="{0FFEBDF7-4A9D-4465-9ED0-09F5A26BCFDF}"/>
              </a:ext>
            </a:extLst>
          </p:cNvPr>
          <p:cNvSpPr/>
          <p:nvPr/>
        </p:nvSpPr>
        <p:spPr>
          <a:xfrm>
            <a:off x="1894715" y="4988261"/>
            <a:ext cx="9542277" cy="1412539"/>
          </a:xfrm>
          <a:prstGeom prst="rect">
            <a:avLst/>
          </a:prstGeom>
          <a:solidFill>
            <a:srgbClr val="508912">
              <a:lumMod val="40000"/>
            </a:srgbClr>
          </a:solidFill>
          <a:ln w="76200">
            <a:solidFill>
              <a:srgbClr val="8BD5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a:solidFill>
                  <a:prstClr val="white"/>
                </a:solidFill>
                <a:latin typeface="Times New Roman" panose="02020603050405020304" pitchFamily="18" charset="0"/>
                <a:cs typeface="Times New Roman" panose="02020603050405020304" pitchFamily="18" charset="0"/>
              </a:rPr>
              <a:t>Nêu 5 điểm giống nhau giữa bạn trai và bạn gái?</a:t>
            </a:r>
          </a:p>
        </p:txBody>
      </p:sp>
      <p:sp>
        <p:nvSpPr>
          <p:cNvPr id="11" name="Q6">
            <a:extLst>
              <a:ext uri="{FF2B5EF4-FFF2-40B4-BE49-F238E27FC236}">
                <a16:creationId xmlns:a16="http://schemas.microsoft.com/office/drawing/2014/main" id="{D2409EF0-23DE-4362-89AD-282FBB83236E}"/>
              </a:ext>
            </a:extLst>
          </p:cNvPr>
          <p:cNvSpPr/>
          <p:nvPr/>
        </p:nvSpPr>
        <p:spPr>
          <a:xfrm>
            <a:off x="1894715" y="4988261"/>
            <a:ext cx="9542277" cy="1412539"/>
          </a:xfrm>
          <a:prstGeom prst="rect">
            <a:avLst/>
          </a:prstGeom>
          <a:solidFill>
            <a:srgbClr val="508912">
              <a:lumMod val="40000"/>
            </a:srgbClr>
          </a:solidFill>
          <a:ln w="76200">
            <a:solidFill>
              <a:srgbClr val="8BD5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r>
              <a:rPr lang="en-US" altLang="en-US" sz="2800" b="1">
                <a:solidFill>
                  <a:schemeClr val="bg1"/>
                </a:solidFill>
                <a:latin typeface="Times New Roman" panose="02020603050405020304" pitchFamily="18" charset="0"/>
              </a:rPr>
              <a:t>Nêu 5 điểm khác nhau giữa bạn trai và bạn gái.</a:t>
            </a:r>
          </a:p>
        </p:txBody>
      </p:sp>
      <p:sp>
        <p:nvSpPr>
          <p:cNvPr id="7" name="Q7">
            <a:extLst>
              <a:ext uri="{FF2B5EF4-FFF2-40B4-BE49-F238E27FC236}">
                <a16:creationId xmlns:a16="http://schemas.microsoft.com/office/drawing/2014/main" id="{9092D798-355B-46C4-9121-FFB659B8BDDD}"/>
              </a:ext>
            </a:extLst>
          </p:cNvPr>
          <p:cNvSpPr/>
          <p:nvPr/>
        </p:nvSpPr>
        <p:spPr>
          <a:xfrm>
            <a:off x="1894715" y="4988261"/>
            <a:ext cx="9542277" cy="1412539"/>
          </a:xfrm>
          <a:prstGeom prst="rect">
            <a:avLst/>
          </a:prstGeom>
          <a:solidFill>
            <a:srgbClr val="508912">
              <a:lumMod val="40000"/>
            </a:srgbClr>
          </a:solidFill>
          <a:ln w="76200">
            <a:solidFill>
              <a:srgbClr val="8BD5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a:solidFill>
                  <a:prstClr val="white"/>
                </a:solidFill>
                <a:latin typeface="Times New Roman" panose="02020603050405020304" pitchFamily="18" charset="0"/>
                <a:cs typeface="Times New Roman" panose="02020603050405020304" pitchFamily="18" charset="0"/>
              </a:rPr>
              <a:t>Khi một em bé mới sinh, dựa vào cơ quan nào của cơ thể để biết đó là bé trai hay bé gái?</a:t>
            </a:r>
          </a:p>
        </p:txBody>
      </p:sp>
      <p:sp>
        <p:nvSpPr>
          <p:cNvPr id="10" name="Q8">
            <a:extLst>
              <a:ext uri="{FF2B5EF4-FFF2-40B4-BE49-F238E27FC236}">
                <a16:creationId xmlns:a16="http://schemas.microsoft.com/office/drawing/2014/main" id="{A75D32FB-C1A7-4FE3-99DF-6387257268E6}"/>
              </a:ext>
            </a:extLst>
          </p:cNvPr>
          <p:cNvSpPr/>
          <p:nvPr/>
        </p:nvSpPr>
        <p:spPr>
          <a:xfrm>
            <a:off x="1894715" y="4988261"/>
            <a:ext cx="9542277" cy="1412539"/>
          </a:xfrm>
          <a:prstGeom prst="rect">
            <a:avLst/>
          </a:prstGeom>
          <a:solidFill>
            <a:srgbClr val="508912">
              <a:lumMod val="40000"/>
            </a:srgbClr>
          </a:solidFill>
          <a:ln w="76200">
            <a:solidFill>
              <a:srgbClr val="8BD5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a:solidFill>
                  <a:prstClr val="white"/>
                </a:solidFill>
                <a:latin typeface="Times New Roman" panose="02020603050405020304" pitchFamily="18" charset="0"/>
                <a:cs typeface="Times New Roman" panose="02020603050405020304" pitchFamily="18" charset="0"/>
              </a:rPr>
              <a:t>Khi còn nhỏ, bé trai và bé gái đã có sự khác biệt rõ rệt về ngoại hình và cấu tạo của cơ quan sinh dục chưa?</a:t>
            </a:r>
          </a:p>
        </p:txBody>
      </p:sp>
      <p:sp>
        <p:nvSpPr>
          <p:cNvPr id="8" name="Q9">
            <a:extLst>
              <a:ext uri="{FF2B5EF4-FFF2-40B4-BE49-F238E27FC236}">
                <a16:creationId xmlns:a16="http://schemas.microsoft.com/office/drawing/2014/main" id="{2F7FCA4B-BD3F-4408-9324-784939FF858F}"/>
              </a:ext>
            </a:extLst>
          </p:cNvPr>
          <p:cNvSpPr/>
          <p:nvPr/>
        </p:nvSpPr>
        <p:spPr>
          <a:xfrm>
            <a:off x="1894715" y="4988261"/>
            <a:ext cx="9542277" cy="1412539"/>
          </a:xfrm>
          <a:prstGeom prst="rect">
            <a:avLst/>
          </a:prstGeom>
          <a:solidFill>
            <a:srgbClr val="508912">
              <a:lumMod val="40000"/>
            </a:srgbClr>
          </a:solidFill>
          <a:ln w="76200">
            <a:solidFill>
              <a:srgbClr val="8BD5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a:solidFill>
                  <a:prstClr val="white"/>
                </a:solidFill>
                <a:latin typeface="Times New Roman" panose="02020603050405020304" pitchFamily="18" charset="0"/>
                <a:cs typeface="Times New Roman" panose="02020603050405020304" pitchFamily="18" charset="0"/>
              </a:rPr>
              <a:t>Đến độ tuổi nhất định, cơ thể nữ có điểm gì khác biệt về mặt sinh học?</a:t>
            </a:r>
          </a:p>
        </p:txBody>
      </p:sp>
      <p:sp>
        <p:nvSpPr>
          <p:cNvPr id="9" name="Q10">
            <a:extLst>
              <a:ext uri="{FF2B5EF4-FFF2-40B4-BE49-F238E27FC236}">
                <a16:creationId xmlns:a16="http://schemas.microsoft.com/office/drawing/2014/main" id="{6B7DFB40-027F-4AF6-AF0D-A88969EBE94A}"/>
              </a:ext>
            </a:extLst>
          </p:cNvPr>
          <p:cNvSpPr/>
          <p:nvPr/>
        </p:nvSpPr>
        <p:spPr>
          <a:xfrm>
            <a:off x="1894715" y="4988261"/>
            <a:ext cx="9542277" cy="1412539"/>
          </a:xfrm>
          <a:prstGeom prst="rect">
            <a:avLst/>
          </a:prstGeom>
          <a:solidFill>
            <a:srgbClr val="508912">
              <a:lumMod val="40000"/>
            </a:srgbClr>
          </a:solidFill>
          <a:ln w="76200">
            <a:solidFill>
              <a:srgbClr val="8BD5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a:solidFill>
                  <a:prstClr val="white"/>
                </a:solidFill>
                <a:latin typeface="Times New Roman" panose="02020603050405020304" pitchFamily="18" charset="0"/>
                <a:cs typeface="Times New Roman" panose="02020603050405020304" pitchFamily="18" charset="0"/>
              </a:rPr>
              <a:t>Đến độ tuổi nhất định, cơ thể nam có điểm gì khác biệt về mặt sinh học?</a:t>
            </a:r>
          </a:p>
        </p:txBody>
      </p:sp>
      <p:sp>
        <p:nvSpPr>
          <p:cNvPr id="12" name="Q11" hidden="1">
            <a:extLst>
              <a:ext uri="{FF2B5EF4-FFF2-40B4-BE49-F238E27FC236}">
                <a16:creationId xmlns:a16="http://schemas.microsoft.com/office/drawing/2014/main" id="{4F159A42-CA73-4CCE-83E6-E574F412F5C4}"/>
              </a:ext>
            </a:extLst>
          </p:cNvPr>
          <p:cNvSpPr/>
          <p:nvPr/>
        </p:nvSpPr>
        <p:spPr>
          <a:xfrm>
            <a:off x="1894715" y="4988261"/>
            <a:ext cx="9542277" cy="1412539"/>
          </a:xfrm>
          <a:prstGeom prst="rect">
            <a:avLst/>
          </a:prstGeom>
          <a:solidFill>
            <a:srgbClr val="508912">
              <a:lumMod val="40000"/>
            </a:srgbClr>
          </a:solidFill>
          <a:ln w="76200">
            <a:solidFill>
              <a:srgbClr val="8BD5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Câu hỏi số 11</a:t>
            </a:r>
          </a:p>
        </p:txBody>
      </p:sp>
      <p:sp>
        <p:nvSpPr>
          <p:cNvPr id="13" name="Q12" hidden="1">
            <a:extLst>
              <a:ext uri="{FF2B5EF4-FFF2-40B4-BE49-F238E27FC236}">
                <a16:creationId xmlns:a16="http://schemas.microsoft.com/office/drawing/2014/main" id="{2C2CAD9D-CEF9-486D-957C-3684C7F0C51D}"/>
              </a:ext>
            </a:extLst>
          </p:cNvPr>
          <p:cNvSpPr/>
          <p:nvPr/>
        </p:nvSpPr>
        <p:spPr>
          <a:xfrm>
            <a:off x="1894715" y="4988261"/>
            <a:ext cx="9542277" cy="1412539"/>
          </a:xfrm>
          <a:prstGeom prst="rect">
            <a:avLst/>
          </a:prstGeom>
          <a:solidFill>
            <a:srgbClr val="508912">
              <a:lumMod val="40000"/>
            </a:srgbClr>
          </a:solidFill>
          <a:ln w="76200">
            <a:solidFill>
              <a:srgbClr val="8BD5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Câu hỏi số 12</a:t>
            </a:r>
          </a:p>
        </p:txBody>
      </p:sp>
      <p:sp>
        <p:nvSpPr>
          <p:cNvPr id="14" name="Q13" hidden="1">
            <a:extLst>
              <a:ext uri="{FF2B5EF4-FFF2-40B4-BE49-F238E27FC236}">
                <a16:creationId xmlns:a16="http://schemas.microsoft.com/office/drawing/2014/main" id="{323DCFA6-2ED2-49D7-AAFF-D98B8C27E82E}"/>
              </a:ext>
            </a:extLst>
          </p:cNvPr>
          <p:cNvSpPr/>
          <p:nvPr/>
        </p:nvSpPr>
        <p:spPr>
          <a:xfrm>
            <a:off x="1894715" y="4988261"/>
            <a:ext cx="9542277" cy="1412539"/>
          </a:xfrm>
          <a:prstGeom prst="rect">
            <a:avLst/>
          </a:prstGeom>
          <a:solidFill>
            <a:srgbClr val="508912">
              <a:lumMod val="40000"/>
            </a:srgbClr>
          </a:solidFill>
          <a:ln w="76200">
            <a:solidFill>
              <a:srgbClr val="8BD5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Câu hỏi số 13</a:t>
            </a:r>
          </a:p>
        </p:txBody>
      </p:sp>
      <p:sp>
        <p:nvSpPr>
          <p:cNvPr id="15" name="Q14" hidden="1">
            <a:extLst>
              <a:ext uri="{FF2B5EF4-FFF2-40B4-BE49-F238E27FC236}">
                <a16:creationId xmlns:a16="http://schemas.microsoft.com/office/drawing/2014/main" id="{AD8000CA-2976-4D51-954F-A1ECB16846E8}"/>
              </a:ext>
            </a:extLst>
          </p:cNvPr>
          <p:cNvSpPr/>
          <p:nvPr/>
        </p:nvSpPr>
        <p:spPr>
          <a:xfrm>
            <a:off x="1894715" y="4988261"/>
            <a:ext cx="9542277" cy="1412539"/>
          </a:xfrm>
          <a:prstGeom prst="rect">
            <a:avLst/>
          </a:prstGeom>
          <a:solidFill>
            <a:srgbClr val="508912">
              <a:lumMod val="40000"/>
            </a:srgbClr>
          </a:solidFill>
          <a:ln w="76200">
            <a:solidFill>
              <a:srgbClr val="8BD5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Câu hỏi số 14</a:t>
            </a:r>
          </a:p>
        </p:txBody>
      </p:sp>
      <p:sp>
        <p:nvSpPr>
          <p:cNvPr id="16" name="Q15" hidden="1">
            <a:extLst>
              <a:ext uri="{FF2B5EF4-FFF2-40B4-BE49-F238E27FC236}">
                <a16:creationId xmlns:a16="http://schemas.microsoft.com/office/drawing/2014/main" id="{F69E190C-52CA-46CB-AF4C-499C5E98C890}"/>
              </a:ext>
            </a:extLst>
          </p:cNvPr>
          <p:cNvSpPr/>
          <p:nvPr/>
        </p:nvSpPr>
        <p:spPr>
          <a:xfrm>
            <a:off x="1894715" y="4988261"/>
            <a:ext cx="9542277" cy="1412539"/>
          </a:xfrm>
          <a:prstGeom prst="rect">
            <a:avLst/>
          </a:prstGeom>
          <a:solidFill>
            <a:srgbClr val="508912">
              <a:lumMod val="40000"/>
            </a:srgbClr>
          </a:solidFill>
          <a:ln w="76200">
            <a:solidFill>
              <a:srgbClr val="8BD5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Câu hỏi số 15</a:t>
            </a:r>
          </a:p>
        </p:txBody>
      </p:sp>
      <p:sp>
        <p:nvSpPr>
          <p:cNvPr id="17" name="Q16" hidden="1">
            <a:extLst>
              <a:ext uri="{FF2B5EF4-FFF2-40B4-BE49-F238E27FC236}">
                <a16:creationId xmlns:a16="http://schemas.microsoft.com/office/drawing/2014/main" id="{15D6369A-CD8E-4430-AF87-50CF1F28CF55}"/>
              </a:ext>
            </a:extLst>
          </p:cNvPr>
          <p:cNvSpPr/>
          <p:nvPr/>
        </p:nvSpPr>
        <p:spPr>
          <a:xfrm>
            <a:off x="1894715" y="4988261"/>
            <a:ext cx="9542277" cy="1412539"/>
          </a:xfrm>
          <a:prstGeom prst="rect">
            <a:avLst/>
          </a:prstGeom>
          <a:solidFill>
            <a:srgbClr val="508912">
              <a:lumMod val="40000"/>
            </a:srgbClr>
          </a:solidFill>
          <a:ln w="76200">
            <a:solidFill>
              <a:srgbClr val="8BD5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Câu hỏi số 16</a:t>
            </a:r>
          </a:p>
        </p:txBody>
      </p:sp>
      <p:sp>
        <p:nvSpPr>
          <p:cNvPr id="18" name="Q17" hidden="1">
            <a:extLst>
              <a:ext uri="{FF2B5EF4-FFF2-40B4-BE49-F238E27FC236}">
                <a16:creationId xmlns:a16="http://schemas.microsoft.com/office/drawing/2014/main" id="{5C7D92B1-E289-4411-8517-C9D58FA72A4F}"/>
              </a:ext>
            </a:extLst>
          </p:cNvPr>
          <p:cNvSpPr/>
          <p:nvPr/>
        </p:nvSpPr>
        <p:spPr>
          <a:xfrm>
            <a:off x="1894715" y="4988261"/>
            <a:ext cx="9542277" cy="1412539"/>
          </a:xfrm>
          <a:prstGeom prst="rect">
            <a:avLst/>
          </a:prstGeom>
          <a:solidFill>
            <a:srgbClr val="508912">
              <a:lumMod val="40000"/>
            </a:srgbClr>
          </a:solidFill>
          <a:ln w="76200">
            <a:solidFill>
              <a:srgbClr val="8BD5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Câu hỏi số 17</a:t>
            </a:r>
          </a:p>
        </p:txBody>
      </p:sp>
      <p:sp>
        <p:nvSpPr>
          <p:cNvPr id="19" name="Q18" hidden="1">
            <a:extLst>
              <a:ext uri="{FF2B5EF4-FFF2-40B4-BE49-F238E27FC236}">
                <a16:creationId xmlns:a16="http://schemas.microsoft.com/office/drawing/2014/main" id="{6D783BC2-59CB-4D8D-AD1B-D400788F11F6}"/>
              </a:ext>
            </a:extLst>
          </p:cNvPr>
          <p:cNvSpPr/>
          <p:nvPr/>
        </p:nvSpPr>
        <p:spPr>
          <a:xfrm>
            <a:off x="1894715" y="4988261"/>
            <a:ext cx="9542277" cy="1412539"/>
          </a:xfrm>
          <a:prstGeom prst="rect">
            <a:avLst/>
          </a:prstGeom>
          <a:solidFill>
            <a:srgbClr val="508912">
              <a:lumMod val="40000"/>
            </a:srgbClr>
          </a:solidFill>
          <a:ln w="76200">
            <a:solidFill>
              <a:srgbClr val="8BD5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Câu hỏi số 18</a:t>
            </a:r>
          </a:p>
        </p:txBody>
      </p:sp>
      <p:sp>
        <p:nvSpPr>
          <p:cNvPr id="20" name="Q19" hidden="1">
            <a:extLst>
              <a:ext uri="{FF2B5EF4-FFF2-40B4-BE49-F238E27FC236}">
                <a16:creationId xmlns:a16="http://schemas.microsoft.com/office/drawing/2014/main" id="{3F242A27-9A3A-425B-913E-F13A33021A96}"/>
              </a:ext>
            </a:extLst>
          </p:cNvPr>
          <p:cNvSpPr/>
          <p:nvPr/>
        </p:nvSpPr>
        <p:spPr>
          <a:xfrm>
            <a:off x="1894715" y="4988261"/>
            <a:ext cx="9542277" cy="1412539"/>
          </a:xfrm>
          <a:prstGeom prst="rect">
            <a:avLst/>
          </a:prstGeom>
          <a:solidFill>
            <a:srgbClr val="508912">
              <a:lumMod val="40000"/>
            </a:srgbClr>
          </a:solidFill>
          <a:ln w="76200">
            <a:solidFill>
              <a:srgbClr val="8BD5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Câu hỏi số 19</a:t>
            </a:r>
          </a:p>
        </p:txBody>
      </p:sp>
      <p:sp>
        <p:nvSpPr>
          <p:cNvPr id="21" name="Q20" hidden="1">
            <a:extLst>
              <a:ext uri="{FF2B5EF4-FFF2-40B4-BE49-F238E27FC236}">
                <a16:creationId xmlns:a16="http://schemas.microsoft.com/office/drawing/2014/main" id="{DFEDAB9A-1638-4AA3-9EC3-4DFDB8BA3EFD}"/>
              </a:ext>
            </a:extLst>
          </p:cNvPr>
          <p:cNvSpPr/>
          <p:nvPr/>
        </p:nvSpPr>
        <p:spPr>
          <a:xfrm>
            <a:off x="1894715" y="4988261"/>
            <a:ext cx="9542277" cy="1412539"/>
          </a:xfrm>
          <a:prstGeom prst="rect">
            <a:avLst/>
          </a:prstGeom>
          <a:solidFill>
            <a:srgbClr val="508912">
              <a:lumMod val="40000"/>
            </a:srgbClr>
          </a:solidFill>
          <a:ln w="76200">
            <a:solidFill>
              <a:srgbClr val="8BD5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Câu hỏi số 20</a:t>
            </a:r>
          </a:p>
        </p:txBody>
      </p:sp>
      <p:sp>
        <p:nvSpPr>
          <p:cNvPr id="22" name="Next 2">
            <a:extLst>
              <a:ext uri="{FF2B5EF4-FFF2-40B4-BE49-F238E27FC236}">
                <a16:creationId xmlns:a16="http://schemas.microsoft.com/office/drawing/2014/main" id="{AFEC2CB2-CFAE-4416-B78D-4E02EE8341EF}"/>
              </a:ext>
            </a:extLst>
          </p:cNvPr>
          <p:cNvSpPr/>
          <p:nvPr/>
        </p:nvSpPr>
        <p:spPr>
          <a:xfrm>
            <a:off x="11019320" y="5857665"/>
            <a:ext cx="992646" cy="760049"/>
          </a:xfrm>
          <a:prstGeom prst="rightArrow">
            <a:avLst/>
          </a:prstGeom>
          <a:solidFill>
            <a:srgbClr val="203707"/>
          </a:solidFill>
          <a:ln w="762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3" name="Rectangle: Rounded Corners 22">
            <a:extLst>
              <a:ext uri="{FF2B5EF4-FFF2-40B4-BE49-F238E27FC236}">
                <a16:creationId xmlns:a16="http://schemas.microsoft.com/office/drawing/2014/main" id="{E410E612-85BA-41AD-8436-CC76773E6C43}"/>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2 : 00</a:t>
            </a:r>
          </a:p>
        </p:txBody>
      </p:sp>
      <p:sp>
        <p:nvSpPr>
          <p:cNvPr id="24" name="Rectangle: Rounded Corners 23">
            <a:extLst>
              <a:ext uri="{FF2B5EF4-FFF2-40B4-BE49-F238E27FC236}">
                <a16:creationId xmlns:a16="http://schemas.microsoft.com/office/drawing/2014/main" id="{FA545298-C551-438E-8014-B408CF1B006C}"/>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1 : 59</a:t>
            </a:r>
          </a:p>
        </p:txBody>
      </p:sp>
      <p:sp>
        <p:nvSpPr>
          <p:cNvPr id="25" name="Rectangle: Rounded Corners 24">
            <a:extLst>
              <a:ext uri="{FF2B5EF4-FFF2-40B4-BE49-F238E27FC236}">
                <a16:creationId xmlns:a16="http://schemas.microsoft.com/office/drawing/2014/main" id="{3B5D76D6-12E4-414F-987E-3FFCB91C3AD5}"/>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1 : 58</a:t>
            </a:r>
          </a:p>
        </p:txBody>
      </p:sp>
      <p:sp>
        <p:nvSpPr>
          <p:cNvPr id="26" name="Rectangle: Rounded Corners 25">
            <a:extLst>
              <a:ext uri="{FF2B5EF4-FFF2-40B4-BE49-F238E27FC236}">
                <a16:creationId xmlns:a16="http://schemas.microsoft.com/office/drawing/2014/main" id="{5D360CE0-D083-4A2B-8A91-64BB11069BDD}"/>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1 : 57</a:t>
            </a:r>
          </a:p>
        </p:txBody>
      </p:sp>
      <p:sp>
        <p:nvSpPr>
          <p:cNvPr id="27" name="Rectangle: Rounded Corners 26">
            <a:extLst>
              <a:ext uri="{FF2B5EF4-FFF2-40B4-BE49-F238E27FC236}">
                <a16:creationId xmlns:a16="http://schemas.microsoft.com/office/drawing/2014/main" id="{AA0F0A2A-70FF-43CE-8EB7-B7892F96A547}"/>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1 : 56</a:t>
            </a:r>
          </a:p>
        </p:txBody>
      </p:sp>
      <p:sp>
        <p:nvSpPr>
          <p:cNvPr id="28" name="Rectangle: Rounded Corners 27">
            <a:extLst>
              <a:ext uri="{FF2B5EF4-FFF2-40B4-BE49-F238E27FC236}">
                <a16:creationId xmlns:a16="http://schemas.microsoft.com/office/drawing/2014/main" id="{FE04CD0D-16BF-43B5-84C2-257BF2D4060A}"/>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1 : 55</a:t>
            </a:r>
          </a:p>
        </p:txBody>
      </p:sp>
      <p:sp>
        <p:nvSpPr>
          <p:cNvPr id="29" name="Rectangle: Rounded Corners 28">
            <a:extLst>
              <a:ext uri="{FF2B5EF4-FFF2-40B4-BE49-F238E27FC236}">
                <a16:creationId xmlns:a16="http://schemas.microsoft.com/office/drawing/2014/main" id="{F56B8988-32F0-4A96-BAB5-5D9EC45D17D7}"/>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1 : 54</a:t>
            </a:r>
          </a:p>
        </p:txBody>
      </p:sp>
      <p:sp>
        <p:nvSpPr>
          <p:cNvPr id="30" name="Rectangle: Rounded Corners 29">
            <a:extLst>
              <a:ext uri="{FF2B5EF4-FFF2-40B4-BE49-F238E27FC236}">
                <a16:creationId xmlns:a16="http://schemas.microsoft.com/office/drawing/2014/main" id="{DFD67B54-29ED-4E12-8804-9747AAD20F49}"/>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1 : 53</a:t>
            </a:r>
          </a:p>
        </p:txBody>
      </p:sp>
      <p:sp>
        <p:nvSpPr>
          <p:cNvPr id="31" name="Rectangle: Rounded Corners 30">
            <a:extLst>
              <a:ext uri="{FF2B5EF4-FFF2-40B4-BE49-F238E27FC236}">
                <a16:creationId xmlns:a16="http://schemas.microsoft.com/office/drawing/2014/main" id="{A94260D5-3D7F-4080-B0C4-9A811E6E5569}"/>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1 : 52</a:t>
            </a:r>
          </a:p>
        </p:txBody>
      </p:sp>
      <p:sp>
        <p:nvSpPr>
          <p:cNvPr id="32" name="Rectangle: Rounded Corners 31">
            <a:extLst>
              <a:ext uri="{FF2B5EF4-FFF2-40B4-BE49-F238E27FC236}">
                <a16:creationId xmlns:a16="http://schemas.microsoft.com/office/drawing/2014/main" id="{5AF2FA0D-2AC1-4A28-8D84-E5E4442B31E1}"/>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1 : 51</a:t>
            </a:r>
          </a:p>
        </p:txBody>
      </p:sp>
      <p:sp>
        <p:nvSpPr>
          <p:cNvPr id="33" name="Rectangle: Rounded Corners 32">
            <a:extLst>
              <a:ext uri="{FF2B5EF4-FFF2-40B4-BE49-F238E27FC236}">
                <a16:creationId xmlns:a16="http://schemas.microsoft.com/office/drawing/2014/main" id="{CA0928A5-E611-4D04-B37F-D5668C19E72C}"/>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1 : 50</a:t>
            </a:r>
          </a:p>
        </p:txBody>
      </p:sp>
      <p:sp>
        <p:nvSpPr>
          <p:cNvPr id="34" name="Rectangle: Rounded Corners 33">
            <a:extLst>
              <a:ext uri="{FF2B5EF4-FFF2-40B4-BE49-F238E27FC236}">
                <a16:creationId xmlns:a16="http://schemas.microsoft.com/office/drawing/2014/main" id="{A34FA57F-C7CA-42E6-948E-70EA6A22FC45}"/>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1 : 49</a:t>
            </a:r>
          </a:p>
        </p:txBody>
      </p:sp>
      <p:sp>
        <p:nvSpPr>
          <p:cNvPr id="35" name="Rectangle: Rounded Corners 34">
            <a:extLst>
              <a:ext uri="{FF2B5EF4-FFF2-40B4-BE49-F238E27FC236}">
                <a16:creationId xmlns:a16="http://schemas.microsoft.com/office/drawing/2014/main" id="{D0B0CB76-9CC9-4326-B550-3A4BB177B219}"/>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1 : 48</a:t>
            </a:r>
          </a:p>
        </p:txBody>
      </p:sp>
      <p:sp>
        <p:nvSpPr>
          <p:cNvPr id="36" name="Rectangle: Rounded Corners 35">
            <a:extLst>
              <a:ext uri="{FF2B5EF4-FFF2-40B4-BE49-F238E27FC236}">
                <a16:creationId xmlns:a16="http://schemas.microsoft.com/office/drawing/2014/main" id="{5C948806-898A-46DB-8CFE-4CD754802CA5}"/>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1 : 47</a:t>
            </a:r>
          </a:p>
        </p:txBody>
      </p:sp>
      <p:sp>
        <p:nvSpPr>
          <p:cNvPr id="37" name="Rectangle: Rounded Corners 36">
            <a:extLst>
              <a:ext uri="{FF2B5EF4-FFF2-40B4-BE49-F238E27FC236}">
                <a16:creationId xmlns:a16="http://schemas.microsoft.com/office/drawing/2014/main" id="{75C84A43-B37F-44CD-89FA-3BA3EF1FAC2A}"/>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1 : 46</a:t>
            </a:r>
          </a:p>
        </p:txBody>
      </p:sp>
      <p:sp>
        <p:nvSpPr>
          <p:cNvPr id="38" name="Rectangle: Rounded Corners 37">
            <a:extLst>
              <a:ext uri="{FF2B5EF4-FFF2-40B4-BE49-F238E27FC236}">
                <a16:creationId xmlns:a16="http://schemas.microsoft.com/office/drawing/2014/main" id="{99EC2E39-B25D-415B-90C4-88B03188940F}"/>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1 : 45</a:t>
            </a:r>
          </a:p>
        </p:txBody>
      </p:sp>
      <p:sp>
        <p:nvSpPr>
          <p:cNvPr id="39" name="Rectangle: Rounded Corners 38">
            <a:extLst>
              <a:ext uri="{FF2B5EF4-FFF2-40B4-BE49-F238E27FC236}">
                <a16:creationId xmlns:a16="http://schemas.microsoft.com/office/drawing/2014/main" id="{5F5432B4-F719-4ED8-A6E2-0AB4A62B3C45}"/>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1 : 44</a:t>
            </a:r>
          </a:p>
        </p:txBody>
      </p:sp>
      <p:sp>
        <p:nvSpPr>
          <p:cNvPr id="40" name="Rectangle: Rounded Corners 39">
            <a:extLst>
              <a:ext uri="{FF2B5EF4-FFF2-40B4-BE49-F238E27FC236}">
                <a16:creationId xmlns:a16="http://schemas.microsoft.com/office/drawing/2014/main" id="{27A7BF1A-CE47-42D5-9057-656D46594EA9}"/>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1 : 43</a:t>
            </a:r>
          </a:p>
        </p:txBody>
      </p:sp>
      <p:sp>
        <p:nvSpPr>
          <p:cNvPr id="41" name="Rectangle: Rounded Corners 40">
            <a:extLst>
              <a:ext uri="{FF2B5EF4-FFF2-40B4-BE49-F238E27FC236}">
                <a16:creationId xmlns:a16="http://schemas.microsoft.com/office/drawing/2014/main" id="{24972836-9D5E-4DF1-BF5F-1E1E857AE8D9}"/>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1 : 42</a:t>
            </a:r>
          </a:p>
        </p:txBody>
      </p:sp>
      <p:sp>
        <p:nvSpPr>
          <p:cNvPr id="42" name="Rectangle: Rounded Corners 41">
            <a:extLst>
              <a:ext uri="{FF2B5EF4-FFF2-40B4-BE49-F238E27FC236}">
                <a16:creationId xmlns:a16="http://schemas.microsoft.com/office/drawing/2014/main" id="{D9BC2C99-5746-40FE-AF6E-86936BE063F8}"/>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1 : 41</a:t>
            </a:r>
          </a:p>
        </p:txBody>
      </p:sp>
      <p:sp>
        <p:nvSpPr>
          <p:cNvPr id="43" name="Rectangle: Rounded Corners 42">
            <a:extLst>
              <a:ext uri="{FF2B5EF4-FFF2-40B4-BE49-F238E27FC236}">
                <a16:creationId xmlns:a16="http://schemas.microsoft.com/office/drawing/2014/main" id="{69EA4C87-7E45-43CD-BC50-DA162CE9FC21}"/>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1 : 40</a:t>
            </a:r>
          </a:p>
        </p:txBody>
      </p:sp>
      <p:sp>
        <p:nvSpPr>
          <p:cNvPr id="44" name="Rectangle: Rounded Corners 43">
            <a:extLst>
              <a:ext uri="{FF2B5EF4-FFF2-40B4-BE49-F238E27FC236}">
                <a16:creationId xmlns:a16="http://schemas.microsoft.com/office/drawing/2014/main" id="{905DE811-44B0-4133-87CB-621C83A4F47D}"/>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1 : 39</a:t>
            </a:r>
          </a:p>
        </p:txBody>
      </p:sp>
      <p:sp>
        <p:nvSpPr>
          <p:cNvPr id="45" name="Rectangle: Rounded Corners 44">
            <a:extLst>
              <a:ext uri="{FF2B5EF4-FFF2-40B4-BE49-F238E27FC236}">
                <a16:creationId xmlns:a16="http://schemas.microsoft.com/office/drawing/2014/main" id="{E11074B3-C66C-4495-8FB3-2B9B6DE29744}"/>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1 : 38</a:t>
            </a:r>
          </a:p>
        </p:txBody>
      </p:sp>
      <p:sp>
        <p:nvSpPr>
          <p:cNvPr id="46" name="Rectangle: Rounded Corners 45">
            <a:extLst>
              <a:ext uri="{FF2B5EF4-FFF2-40B4-BE49-F238E27FC236}">
                <a16:creationId xmlns:a16="http://schemas.microsoft.com/office/drawing/2014/main" id="{47DE0FC4-BE4A-4766-8D1C-769A17269567}"/>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1 : 37</a:t>
            </a:r>
          </a:p>
        </p:txBody>
      </p:sp>
      <p:sp>
        <p:nvSpPr>
          <p:cNvPr id="47" name="Rectangle: Rounded Corners 46">
            <a:extLst>
              <a:ext uri="{FF2B5EF4-FFF2-40B4-BE49-F238E27FC236}">
                <a16:creationId xmlns:a16="http://schemas.microsoft.com/office/drawing/2014/main" id="{FD506443-35C4-4AEC-982B-FD1A03EDB71C}"/>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1 : 36</a:t>
            </a:r>
          </a:p>
        </p:txBody>
      </p:sp>
      <p:sp>
        <p:nvSpPr>
          <p:cNvPr id="48" name="Rectangle: Rounded Corners 47">
            <a:extLst>
              <a:ext uri="{FF2B5EF4-FFF2-40B4-BE49-F238E27FC236}">
                <a16:creationId xmlns:a16="http://schemas.microsoft.com/office/drawing/2014/main" id="{AEAD8CF4-95E4-4ABB-B800-17297991BD94}"/>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1 : 35</a:t>
            </a:r>
          </a:p>
        </p:txBody>
      </p:sp>
      <p:sp>
        <p:nvSpPr>
          <p:cNvPr id="49" name="Rectangle: Rounded Corners 48">
            <a:extLst>
              <a:ext uri="{FF2B5EF4-FFF2-40B4-BE49-F238E27FC236}">
                <a16:creationId xmlns:a16="http://schemas.microsoft.com/office/drawing/2014/main" id="{B56C9732-2AF0-4019-9492-ECAACF62B01C}"/>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1 : 34</a:t>
            </a:r>
          </a:p>
        </p:txBody>
      </p:sp>
      <p:sp>
        <p:nvSpPr>
          <p:cNvPr id="50" name="Rectangle: Rounded Corners 49">
            <a:extLst>
              <a:ext uri="{FF2B5EF4-FFF2-40B4-BE49-F238E27FC236}">
                <a16:creationId xmlns:a16="http://schemas.microsoft.com/office/drawing/2014/main" id="{AC0427C0-5CD0-48A1-AF08-7449CAB35049}"/>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1 : 33</a:t>
            </a:r>
          </a:p>
        </p:txBody>
      </p:sp>
      <p:sp>
        <p:nvSpPr>
          <p:cNvPr id="51" name="Rectangle: Rounded Corners 50">
            <a:extLst>
              <a:ext uri="{FF2B5EF4-FFF2-40B4-BE49-F238E27FC236}">
                <a16:creationId xmlns:a16="http://schemas.microsoft.com/office/drawing/2014/main" id="{051ACFE0-1714-44D7-B75D-AF447E4F13D2}"/>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1 : 32</a:t>
            </a:r>
          </a:p>
        </p:txBody>
      </p:sp>
      <p:sp>
        <p:nvSpPr>
          <p:cNvPr id="52" name="Rectangle: Rounded Corners 51">
            <a:extLst>
              <a:ext uri="{FF2B5EF4-FFF2-40B4-BE49-F238E27FC236}">
                <a16:creationId xmlns:a16="http://schemas.microsoft.com/office/drawing/2014/main" id="{E51ED377-0011-4A2D-91EA-F249420A5A01}"/>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1 : 31</a:t>
            </a:r>
          </a:p>
        </p:txBody>
      </p:sp>
      <p:sp>
        <p:nvSpPr>
          <p:cNvPr id="53" name="Rectangle: Rounded Corners 52">
            <a:extLst>
              <a:ext uri="{FF2B5EF4-FFF2-40B4-BE49-F238E27FC236}">
                <a16:creationId xmlns:a16="http://schemas.microsoft.com/office/drawing/2014/main" id="{1A50AB3F-C75A-4054-9A1A-1FEA3E3CA7C8}"/>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1 : 30</a:t>
            </a:r>
          </a:p>
        </p:txBody>
      </p:sp>
      <p:sp>
        <p:nvSpPr>
          <p:cNvPr id="54" name="Rectangle: Rounded Corners 53">
            <a:extLst>
              <a:ext uri="{FF2B5EF4-FFF2-40B4-BE49-F238E27FC236}">
                <a16:creationId xmlns:a16="http://schemas.microsoft.com/office/drawing/2014/main" id="{F5141553-743E-4798-9A28-034819862FC3}"/>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1 : 29</a:t>
            </a:r>
          </a:p>
        </p:txBody>
      </p:sp>
      <p:sp>
        <p:nvSpPr>
          <p:cNvPr id="55" name="Rectangle: Rounded Corners 54">
            <a:extLst>
              <a:ext uri="{FF2B5EF4-FFF2-40B4-BE49-F238E27FC236}">
                <a16:creationId xmlns:a16="http://schemas.microsoft.com/office/drawing/2014/main" id="{889EEFE4-FD43-4A19-8D22-1520D4BE5AC1}"/>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1 : 28</a:t>
            </a:r>
          </a:p>
        </p:txBody>
      </p:sp>
      <p:sp>
        <p:nvSpPr>
          <p:cNvPr id="56" name="Rectangle: Rounded Corners 55">
            <a:extLst>
              <a:ext uri="{FF2B5EF4-FFF2-40B4-BE49-F238E27FC236}">
                <a16:creationId xmlns:a16="http://schemas.microsoft.com/office/drawing/2014/main" id="{7654DBB5-797B-448B-BDFC-4C6AD11AE0D8}"/>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1 : 27</a:t>
            </a:r>
          </a:p>
        </p:txBody>
      </p:sp>
      <p:sp>
        <p:nvSpPr>
          <p:cNvPr id="57" name="Rectangle: Rounded Corners 56">
            <a:extLst>
              <a:ext uri="{FF2B5EF4-FFF2-40B4-BE49-F238E27FC236}">
                <a16:creationId xmlns:a16="http://schemas.microsoft.com/office/drawing/2014/main" id="{36925E42-1114-4C05-BA30-91355F805819}"/>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1 : 26</a:t>
            </a:r>
          </a:p>
        </p:txBody>
      </p:sp>
      <p:sp>
        <p:nvSpPr>
          <p:cNvPr id="58" name="Rectangle: Rounded Corners 57">
            <a:extLst>
              <a:ext uri="{FF2B5EF4-FFF2-40B4-BE49-F238E27FC236}">
                <a16:creationId xmlns:a16="http://schemas.microsoft.com/office/drawing/2014/main" id="{05982481-D65C-4098-90D8-F792642544A7}"/>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1 : 25</a:t>
            </a:r>
          </a:p>
        </p:txBody>
      </p:sp>
      <p:sp>
        <p:nvSpPr>
          <p:cNvPr id="59" name="Rectangle: Rounded Corners 58">
            <a:extLst>
              <a:ext uri="{FF2B5EF4-FFF2-40B4-BE49-F238E27FC236}">
                <a16:creationId xmlns:a16="http://schemas.microsoft.com/office/drawing/2014/main" id="{D598483F-F04C-43D3-9E96-2A1FBB935A9E}"/>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1 : 24</a:t>
            </a:r>
          </a:p>
        </p:txBody>
      </p:sp>
      <p:sp>
        <p:nvSpPr>
          <p:cNvPr id="60" name="Rectangle: Rounded Corners 59">
            <a:extLst>
              <a:ext uri="{FF2B5EF4-FFF2-40B4-BE49-F238E27FC236}">
                <a16:creationId xmlns:a16="http://schemas.microsoft.com/office/drawing/2014/main" id="{B5C6AD7B-A323-4F1C-8D9D-45EF23081FDD}"/>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1 : 23</a:t>
            </a:r>
          </a:p>
        </p:txBody>
      </p:sp>
      <p:sp>
        <p:nvSpPr>
          <p:cNvPr id="61" name="Rectangle: Rounded Corners 60">
            <a:extLst>
              <a:ext uri="{FF2B5EF4-FFF2-40B4-BE49-F238E27FC236}">
                <a16:creationId xmlns:a16="http://schemas.microsoft.com/office/drawing/2014/main" id="{52C5CAA1-61F9-4740-81C7-FAD4907A744B}"/>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1 : 22</a:t>
            </a:r>
          </a:p>
        </p:txBody>
      </p:sp>
      <p:sp>
        <p:nvSpPr>
          <p:cNvPr id="62" name="Rectangle: Rounded Corners 61">
            <a:extLst>
              <a:ext uri="{FF2B5EF4-FFF2-40B4-BE49-F238E27FC236}">
                <a16:creationId xmlns:a16="http://schemas.microsoft.com/office/drawing/2014/main" id="{0F820F06-523A-4B5F-873B-294699953E6D}"/>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1 : 21</a:t>
            </a:r>
          </a:p>
        </p:txBody>
      </p:sp>
      <p:sp>
        <p:nvSpPr>
          <p:cNvPr id="63" name="Rectangle: Rounded Corners 62">
            <a:extLst>
              <a:ext uri="{FF2B5EF4-FFF2-40B4-BE49-F238E27FC236}">
                <a16:creationId xmlns:a16="http://schemas.microsoft.com/office/drawing/2014/main" id="{76AABBF2-23D1-422E-9FE6-58371A5CC033}"/>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1 : 20</a:t>
            </a:r>
          </a:p>
        </p:txBody>
      </p:sp>
      <p:sp>
        <p:nvSpPr>
          <p:cNvPr id="64" name="Rectangle: Rounded Corners 63">
            <a:extLst>
              <a:ext uri="{FF2B5EF4-FFF2-40B4-BE49-F238E27FC236}">
                <a16:creationId xmlns:a16="http://schemas.microsoft.com/office/drawing/2014/main" id="{F8F59424-F8E4-4F9A-A6D2-443B1B60FAEB}"/>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1 : 19</a:t>
            </a:r>
          </a:p>
        </p:txBody>
      </p:sp>
      <p:sp>
        <p:nvSpPr>
          <p:cNvPr id="65" name="Rectangle: Rounded Corners 64">
            <a:extLst>
              <a:ext uri="{FF2B5EF4-FFF2-40B4-BE49-F238E27FC236}">
                <a16:creationId xmlns:a16="http://schemas.microsoft.com/office/drawing/2014/main" id="{4DDA2E67-DB42-4F8D-8219-85E0E8A84DB7}"/>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1 : 18</a:t>
            </a:r>
          </a:p>
        </p:txBody>
      </p:sp>
      <p:sp>
        <p:nvSpPr>
          <p:cNvPr id="66" name="Rectangle: Rounded Corners 65">
            <a:extLst>
              <a:ext uri="{FF2B5EF4-FFF2-40B4-BE49-F238E27FC236}">
                <a16:creationId xmlns:a16="http://schemas.microsoft.com/office/drawing/2014/main" id="{23029B2A-4751-4C60-B4A3-6E5484B70E32}"/>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1 : 17</a:t>
            </a:r>
          </a:p>
        </p:txBody>
      </p:sp>
      <p:sp>
        <p:nvSpPr>
          <p:cNvPr id="67" name="Rectangle: Rounded Corners 66">
            <a:extLst>
              <a:ext uri="{FF2B5EF4-FFF2-40B4-BE49-F238E27FC236}">
                <a16:creationId xmlns:a16="http://schemas.microsoft.com/office/drawing/2014/main" id="{35527E10-4634-4A8F-88B7-F566CEADC221}"/>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1 : 16</a:t>
            </a:r>
          </a:p>
        </p:txBody>
      </p:sp>
      <p:sp>
        <p:nvSpPr>
          <p:cNvPr id="68" name="Rectangle: Rounded Corners 67">
            <a:extLst>
              <a:ext uri="{FF2B5EF4-FFF2-40B4-BE49-F238E27FC236}">
                <a16:creationId xmlns:a16="http://schemas.microsoft.com/office/drawing/2014/main" id="{62DEB134-734D-4FC3-AF72-AB52CD566204}"/>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1 : 15</a:t>
            </a:r>
          </a:p>
        </p:txBody>
      </p:sp>
      <p:sp>
        <p:nvSpPr>
          <p:cNvPr id="69" name="Rectangle: Rounded Corners 68">
            <a:extLst>
              <a:ext uri="{FF2B5EF4-FFF2-40B4-BE49-F238E27FC236}">
                <a16:creationId xmlns:a16="http://schemas.microsoft.com/office/drawing/2014/main" id="{EE4B94D3-249F-42B3-8017-85BEA14B77B3}"/>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1 : 14</a:t>
            </a:r>
          </a:p>
        </p:txBody>
      </p:sp>
      <p:sp>
        <p:nvSpPr>
          <p:cNvPr id="70" name="Rectangle: Rounded Corners 69">
            <a:extLst>
              <a:ext uri="{FF2B5EF4-FFF2-40B4-BE49-F238E27FC236}">
                <a16:creationId xmlns:a16="http://schemas.microsoft.com/office/drawing/2014/main" id="{6BC7EDBC-CA01-4962-8867-6E19926AB243}"/>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1 : 13</a:t>
            </a:r>
          </a:p>
        </p:txBody>
      </p:sp>
      <p:sp>
        <p:nvSpPr>
          <p:cNvPr id="71" name="Rectangle: Rounded Corners 70">
            <a:extLst>
              <a:ext uri="{FF2B5EF4-FFF2-40B4-BE49-F238E27FC236}">
                <a16:creationId xmlns:a16="http://schemas.microsoft.com/office/drawing/2014/main" id="{057D3AA1-E4DD-4FB1-9A5E-39B72306C6E3}"/>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1 : 12</a:t>
            </a:r>
          </a:p>
        </p:txBody>
      </p:sp>
      <p:sp>
        <p:nvSpPr>
          <p:cNvPr id="72" name="Rectangle: Rounded Corners 71">
            <a:extLst>
              <a:ext uri="{FF2B5EF4-FFF2-40B4-BE49-F238E27FC236}">
                <a16:creationId xmlns:a16="http://schemas.microsoft.com/office/drawing/2014/main" id="{8D65C103-FC14-43FD-BB5E-D37734981C9B}"/>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1 : 11</a:t>
            </a:r>
          </a:p>
        </p:txBody>
      </p:sp>
      <p:sp>
        <p:nvSpPr>
          <p:cNvPr id="73" name="Rectangle: Rounded Corners 72">
            <a:extLst>
              <a:ext uri="{FF2B5EF4-FFF2-40B4-BE49-F238E27FC236}">
                <a16:creationId xmlns:a16="http://schemas.microsoft.com/office/drawing/2014/main" id="{1671D52C-425F-4D4C-82B7-F7CF0B4AD489}"/>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1 : 10</a:t>
            </a:r>
          </a:p>
        </p:txBody>
      </p:sp>
      <p:sp>
        <p:nvSpPr>
          <p:cNvPr id="74" name="Rectangle: Rounded Corners 73">
            <a:extLst>
              <a:ext uri="{FF2B5EF4-FFF2-40B4-BE49-F238E27FC236}">
                <a16:creationId xmlns:a16="http://schemas.microsoft.com/office/drawing/2014/main" id="{F1E2A617-E1B4-48BE-AFE5-3D399A56705A}"/>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1 : 09</a:t>
            </a:r>
          </a:p>
        </p:txBody>
      </p:sp>
      <p:sp>
        <p:nvSpPr>
          <p:cNvPr id="75" name="Rectangle: Rounded Corners 74">
            <a:extLst>
              <a:ext uri="{FF2B5EF4-FFF2-40B4-BE49-F238E27FC236}">
                <a16:creationId xmlns:a16="http://schemas.microsoft.com/office/drawing/2014/main" id="{A1791D54-2F53-433A-AB24-8C9D5D4A1E67}"/>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1 : 08</a:t>
            </a:r>
          </a:p>
        </p:txBody>
      </p:sp>
      <p:sp>
        <p:nvSpPr>
          <p:cNvPr id="76" name="Rectangle: Rounded Corners 75">
            <a:extLst>
              <a:ext uri="{FF2B5EF4-FFF2-40B4-BE49-F238E27FC236}">
                <a16:creationId xmlns:a16="http://schemas.microsoft.com/office/drawing/2014/main" id="{9953C8DE-9469-446C-8066-CE16D1998D76}"/>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1 : 07</a:t>
            </a:r>
          </a:p>
        </p:txBody>
      </p:sp>
      <p:sp>
        <p:nvSpPr>
          <p:cNvPr id="77" name="Rectangle: Rounded Corners 76">
            <a:extLst>
              <a:ext uri="{FF2B5EF4-FFF2-40B4-BE49-F238E27FC236}">
                <a16:creationId xmlns:a16="http://schemas.microsoft.com/office/drawing/2014/main" id="{3E6DCEC2-99D3-4608-80E7-5767E8C15685}"/>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1 : 06</a:t>
            </a:r>
          </a:p>
        </p:txBody>
      </p:sp>
      <p:sp>
        <p:nvSpPr>
          <p:cNvPr id="78" name="Rectangle: Rounded Corners 77">
            <a:extLst>
              <a:ext uri="{FF2B5EF4-FFF2-40B4-BE49-F238E27FC236}">
                <a16:creationId xmlns:a16="http://schemas.microsoft.com/office/drawing/2014/main" id="{D728CF19-6E36-4DCB-AA5A-2B26518FDEA5}"/>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1 : 05</a:t>
            </a:r>
          </a:p>
        </p:txBody>
      </p:sp>
      <p:sp>
        <p:nvSpPr>
          <p:cNvPr id="79" name="Rectangle: Rounded Corners 78">
            <a:extLst>
              <a:ext uri="{FF2B5EF4-FFF2-40B4-BE49-F238E27FC236}">
                <a16:creationId xmlns:a16="http://schemas.microsoft.com/office/drawing/2014/main" id="{69521814-0A64-4908-9756-84E52717CFC0}"/>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1 : 04</a:t>
            </a:r>
          </a:p>
        </p:txBody>
      </p:sp>
      <p:sp>
        <p:nvSpPr>
          <p:cNvPr id="80" name="Rectangle: Rounded Corners 79">
            <a:extLst>
              <a:ext uri="{FF2B5EF4-FFF2-40B4-BE49-F238E27FC236}">
                <a16:creationId xmlns:a16="http://schemas.microsoft.com/office/drawing/2014/main" id="{1ECF1B46-A83A-4647-8B0F-EF3E2B7BF661}"/>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1 : 03</a:t>
            </a:r>
          </a:p>
        </p:txBody>
      </p:sp>
      <p:sp>
        <p:nvSpPr>
          <p:cNvPr id="81" name="Rectangle: Rounded Corners 80">
            <a:extLst>
              <a:ext uri="{FF2B5EF4-FFF2-40B4-BE49-F238E27FC236}">
                <a16:creationId xmlns:a16="http://schemas.microsoft.com/office/drawing/2014/main" id="{CDF61046-26B2-4BA6-B747-9854DD2F68FB}"/>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1 : 02</a:t>
            </a:r>
          </a:p>
        </p:txBody>
      </p:sp>
      <p:sp>
        <p:nvSpPr>
          <p:cNvPr id="82" name="Rectangle: Rounded Corners 81">
            <a:extLst>
              <a:ext uri="{FF2B5EF4-FFF2-40B4-BE49-F238E27FC236}">
                <a16:creationId xmlns:a16="http://schemas.microsoft.com/office/drawing/2014/main" id="{E97B53A8-61C7-4235-A2C9-B019918B162C}"/>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1 : 01</a:t>
            </a:r>
          </a:p>
        </p:txBody>
      </p:sp>
      <p:sp>
        <p:nvSpPr>
          <p:cNvPr id="83" name="Rectangle: Rounded Corners 82">
            <a:extLst>
              <a:ext uri="{FF2B5EF4-FFF2-40B4-BE49-F238E27FC236}">
                <a16:creationId xmlns:a16="http://schemas.microsoft.com/office/drawing/2014/main" id="{B8754392-41D3-4DE4-BCB7-D1EB88342D62}"/>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1 : 00</a:t>
            </a:r>
          </a:p>
        </p:txBody>
      </p:sp>
      <p:sp>
        <p:nvSpPr>
          <p:cNvPr id="84" name="Rectangle: Rounded Corners 83">
            <a:extLst>
              <a:ext uri="{FF2B5EF4-FFF2-40B4-BE49-F238E27FC236}">
                <a16:creationId xmlns:a16="http://schemas.microsoft.com/office/drawing/2014/main" id="{FDFEEF42-6175-43B5-B19F-F9E3A6D012EC}"/>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0 : 59</a:t>
            </a:r>
          </a:p>
        </p:txBody>
      </p:sp>
      <p:sp>
        <p:nvSpPr>
          <p:cNvPr id="85" name="Rectangle: Rounded Corners 84">
            <a:extLst>
              <a:ext uri="{FF2B5EF4-FFF2-40B4-BE49-F238E27FC236}">
                <a16:creationId xmlns:a16="http://schemas.microsoft.com/office/drawing/2014/main" id="{454CA991-13A2-4291-A7B2-3448256DD85E}"/>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0 : 58</a:t>
            </a:r>
          </a:p>
        </p:txBody>
      </p:sp>
      <p:sp>
        <p:nvSpPr>
          <p:cNvPr id="86" name="Rectangle: Rounded Corners 85">
            <a:extLst>
              <a:ext uri="{FF2B5EF4-FFF2-40B4-BE49-F238E27FC236}">
                <a16:creationId xmlns:a16="http://schemas.microsoft.com/office/drawing/2014/main" id="{E79484E7-0A65-4924-BE1C-5BE42CD621EF}"/>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0 : 57</a:t>
            </a:r>
          </a:p>
        </p:txBody>
      </p:sp>
      <p:sp>
        <p:nvSpPr>
          <p:cNvPr id="87" name="Rectangle: Rounded Corners 86">
            <a:extLst>
              <a:ext uri="{FF2B5EF4-FFF2-40B4-BE49-F238E27FC236}">
                <a16:creationId xmlns:a16="http://schemas.microsoft.com/office/drawing/2014/main" id="{769BA92A-1D8C-45BC-93DC-EEAAAC98D1AB}"/>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0 : 56</a:t>
            </a:r>
          </a:p>
        </p:txBody>
      </p:sp>
      <p:sp>
        <p:nvSpPr>
          <p:cNvPr id="88" name="Rectangle: Rounded Corners 87">
            <a:extLst>
              <a:ext uri="{FF2B5EF4-FFF2-40B4-BE49-F238E27FC236}">
                <a16:creationId xmlns:a16="http://schemas.microsoft.com/office/drawing/2014/main" id="{AD3FF5E0-EDCF-4565-B7E0-8F44F13A0FFB}"/>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0 : 55</a:t>
            </a:r>
          </a:p>
        </p:txBody>
      </p:sp>
      <p:sp>
        <p:nvSpPr>
          <p:cNvPr id="89" name="Rectangle: Rounded Corners 88">
            <a:extLst>
              <a:ext uri="{FF2B5EF4-FFF2-40B4-BE49-F238E27FC236}">
                <a16:creationId xmlns:a16="http://schemas.microsoft.com/office/drawing/2014/main" id="{D9B45DC3-F8A0-4DC3-8ED5-A1E9659F4416}"/>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0 : 54</a:t>
            </a:r>
          </a:p>
        </p:txBody>
      </p:sp>
      <p:sp>
        <p:nvSpPr>
          <p:cNvPr id="90" name="Rectangle: Rounded Corners 89">
            <a:extLst>
              <a:ext uri="{FF2B5EF4-FFF2-40B4-BE49-F238E27FC236}">
                <a16:creationId xmlns:a16="http://schemas.microsoft.com/office/drawing/2014/main" id="{B710AC56-93D3-4A27-8E76-A1C75AA0E3AE}"/>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0 : 53</a:t>
            </a:r>
          </a:p>
        </p:txBody>
      </p:sp>
      <p:sp>
        <p:nvSpPr>
          <p:cNvPr id="91" name="Rectangle: Rounded Corners 90">
            <a:extLst>
              <a:ext uri="{FF2B5EF4-FFF2-40B4-BE49-F238E27FC236}">
                <a16:creationId xmlns:a16="http://schemas.microsoft.com/office/drawing/2014/main" id="{7E55C93A-67B7-47F2-9F4A-B86E33BCC5E5}"/>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0 : 52</a:t>
            </a:r>
          </a:p>
        </p:txBody>
      </p:sp>
      <p:sp>
        <p:nvSpPr>
          <p:cNvPr id="92" name="Rectangle: Rounded Corners 91">
            <a:extLst>
              <a:ext uri="{FF2B5EF4-FFF2-40B4-BE49-F238E27FC236}">
                <a16:creationId xmlns:a16="http://schemas.microsoft.com/office/drawing/2014/main" id="{ECE763AF-B80C-468F-A743-1B042AE207BB}"/>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0 : 51</a:t>
            </a:r>
          </a:p>
        </p:txBody>
      </p:sp>
      <p:sp>
        <p:nvSpPr>
          <p:cNvPr id="93" name="Rectangle: Rounded Corners 92">
            <a:extLst>
              <a:ext uri="{FF2B5EF4-FFF2-40B4-BE49-F238E27FC236}">
                <a16:creationId xmlns:a16="http://schemas.microsoft.com/office/drawing/2014/main" id="{1BD63160-DD65-4265-A6D2-8E7CBB8D88B4}"/>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0 : 50</a:t>
            </a:r>
          </a:p>
        </p:txBody>
      </p:sp>
      <p:sp>
        <p:nvSpPr>
          <p:cNvPr id="94" name="Rectangle: Rounded Corners 93">
            <a:extLst>
              <a:ext uri="{FF2B5EF4-FFF2-40B4-BE49-F238E27FC236}">
                <a16:creationId xmlns:a16="http://schemas.microsoft.com/office/drawing/2014/main" id="{03E02428-78FD-4FBE-B867-8E5727E82048}"/>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0 : 49</a:t>
            </a:r>
          </a:p>
        </p:txBody>
      </p:sp>
      <p:sp>
        <p:nvSpPr>
          <p:cNvPr id="95" name="Rectangle: Rounded Corners 94">
            <a:extLst>
              <a:ext uri="{FF2B5EF4-FFF2-40B4-BE49-F238E27FC236}">
                <a16:creationId xmlns:a16="http://schemas.microsoft.com/office/drawing/2014/main" id="{4017F9A8-19EB-4DCB-ADA5-5B0FAFA3902A}"/>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0 : 48</a:t>
            </a:r>
          </a:p>
        </p:txBody>
      </p:sp>
      <p:sp>
        <p:nvSpPr>
          <p:cNvPr id="96" name="Rectangle: Rounded Corners 95">
            <a:extLst>
              <a:ext uri="{FF2B5EF4-FFF2-40B4-BE49-F238E27FC236}">
                <a16:creationId xmlns:a16="http://schemas.microsoft.com/office/drawing/2014/main" id="{46DAFF08-D7EB-47C8-A0AC-6304A26B5D49}"/>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0 : 47</a:t>
            </a:r>
          </a:p>
        </p:txBody>
      </p:sp>
      <p:sp>
        <p:nvSpPr>
          <p:cNvPr id="97" name="Rectangle: Rounded Corners 96">
            <a:extLst>
              <a:ext uri="{FF2B5EF4-FFF2-40B4-BE49-F238E27FC236}">
                <a16:creationId xmlns:a16="http://schemas.microsoft.com/office/drawing/2014/main" id="{1FE96A06-08AF-486C-86A9-1101A3F18976}"/>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0 : 46</a:t>
            </a:r>
          </a:p>
        </p:txBody>
      </p:sp>
      <p:sp>
        <p:nvSpPr>
          <p:cNvPr id="98" name="Rectangle: Rounded Corners 97">
            <a:extLst>
              <a:ext uri="{FF2B5EF4-FFF2-40B4-BE49-F238E27FC236}">
                <a16:creationId xmlns:a16="http://schemas.microsoft.com/office/drawing/2014/main" id="{B9FFE505-E45E-4D2D-97F3-974B44ABB3FB}"/>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0 : 45</a:t>
            </a:r>
          </a:p>
        </p:txBody>
      </p:sp>
      <p:sp>
        <p:nvSpPr>
          <p:cNvPr id="99" name="Rectangle: Rounded Corners 98">
            <a:extLst>
              <a:ext uri="{FF2B5EF4-FFF2-40B4-BE49-F238E27FC236}">
                <a16:creationId xmlns:a16="http://schemas.microsoft.com/office/drawing/2014/main" id="{AA39A5DE-AD7A-43F2-A652-B194F677968F}"/>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0 : 44</a:t>
            </a:r>
          </a:p>
        </p:txBody>
      </p:sp>
      <p:sp>
        <p:nvSpPr>
          <p:cNvPr id="100" name="Rectangle: Rounded Corners 99">
            <a:extLst>
              <a:ext uri="{FF2B5EF4-FFF2-40B4-BE49-F238E27FC236}">
                <a16:creationId xmlns:a16="http://schemas.microsoft.com/office/drawing/2014/main" id="{6E9B3CB8-1EB9-4F8D-B516-0CFDB3BBAB77}"/>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0 : 43</a:t>
            </a:r>
          </a:p>
        </p:txBody>
      </p:sp>
      <p:sp>
        <p:nvSpPr>
          <p:cNvPr id="101" name="Rectangle: Rounded Corners 100">
            <a:extLst>
              <a:ext uri="{FF2B5EF4-FFF2-40B4-BE49-F238E27FC236}">
                <a16:creationId xmlns:a16="http://schemas.microsoft.com/office/drawing/2014/main" id="{3149B02C-8F18-4C21-986D-DF5930B219E3}"/>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0 : 42</a:t>
            </a:r>
          </a:p>
        </p:txBody>
      </p:sp>
      <p:sp>
        <p:nvSpPr>
          <p:cNvPr id="102" name="Rectangle: Rounded Corners 101">
            <a:extLst>
              <a:ext uri="{FF2B5EF4-FFF2-40B4-BE49-F238E27FC236}">
                <a16:creationId xmlns:a16="http://schemas.microsoft.com/office/drawing/2014/main" id="{034953BE-7DDA-49F2-A069-9EA65A1A374E}"/>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0 : 41</a:t>
            </a:r>
          </a:p>
        </p:txBody>
      </p:sp>
      <p:sp>
        <p:nvSpPr>
          <p:cNvPr id="103" name="Rectangle: Rounded Corners 102">
            <a:extLst>
              <a:ext uri="{FF2B5EF4-FFF2-40B4-BE49-F238E27FC236}">
                <a16:creationId xmlns:a16="http://schemas.microsoft.com/office/drawing/2014/main" id="{EC8E0A1D-E152-40C8-87BE-EAAB2ED0A19F}"/>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0 : 40</a:t>
            </a:r>
          </a:p>
        </p:txBody>
      </p:sp>
      <p:sp>
        <p:nvSpPr>
          <p:cNvPr id="104" name="Rectangle: Rounded Corners 103">
            <a:extLst>
              <a:ext uri="{FF2B5EF4-FFF2-40B4-BE49-F238E27FC236}">
                <a16:creationId xmlns:a16="http://schemas.microsoft.com/office/drawing/2014/main" id="{EA7CE43F-43F4-4CB2-8A21-B59AE971A2DA}"/>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0 : 39</a:t>
            </a:r>
          </a:p>
        </p:txBody>
      </p:sp>
      <p:sp>
        <p:nvSpPr>
          <p:cNvPr id="105" name="Rectangle: Rounded Corners 104">
            <a:extLst>
              <a:ext uri="{FF2B5EF4-FFF2-40B4-BE49-F238E27FC236}">
                <a16:creationId xmlns:a16="http://schemas.microsoft.com/office/drawing/2014/main" id="{E21409C3-F428-40A0-8950-B9CD2B8BD9D6}"/>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0 : 38</a:t>
            </a:r>
          </a:p>
        </p:txBody>
      </p:sp>
      <p:sp>
        <p:nvSpPr>
          <p:cNvPr id="106" name="Rectangle: Rounded Corners 105">
            <a:extLst>
              <a:ext uri="{FF2B5EF4-FFF2-40B4-BE49-F238E27FC236}">
                <a16:creationId xmlns:a16="http://schemas.microsoft.com/office/drawing/2014/main" id="{BAE10000-D552-4428-9919-1BEA576DE8E8}"/>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0 : 37</a:t>
            </a:r>
          </a:p>
        </p:txBody>
      </p:sp>
      <p:sp>
        <p:nvSpPr>
          <p:cNvPr id="107" name="Rectangle: Rounded Corners 106">
            <a:extLst>
              <a:ext uri="{FF2B5EF4-FFF2-40B4-BE49-F238E27FC236}">
                <a16:creationId xmlns:a16="http://schemas.microsoft.com/office/drawing/2014/main" id="{C7649AF2-4F8B-4A19-9E89-B6F7117F8DFE}"/>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0 : 36</a:t>
            </a:r>
          </a:p>
        </p:txBody>
      </p:sp>
      <p:sp>
        <p:nvSpPr>
          <p:cNvPr id="108" name="Rectangle: Rounded Corners 107">
            <a:extLst>
              <a:ext uri="{FF2B5EF4-FFF2-40B4-BE49-F238E27FC236}">
                <a16:creationId xmlns:a16="http://schemas.microsoft.com/office/drawing/2014/main" id="{E1136831-805D-4F5C-AC93-46D275D954BD}"/>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0 : 35</a:t>
            </a:r>
          </a:p>
        </p:txBody>
      </p:sp>
      <p:sp>
        <p:nvSpPr>
          <p:cNvPr id="109" name="Rectangle: Rounded Corners 108">
            <a:extLst>
              <a:ext uri="{FF2B5EF4-FFF2-40B4-BE49-F238E27FC236}">
                <a16:creationId xmlns:a16="http://schemas.microsoft.com/office/drawing/2014/main" id="{1ACC6071-F99A-4D41-8B15-028E6A6F63D3}"/>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0 : 34</a:t>
            </a:r>
          </a:p>
        </p:txBody>
      </p:sp>
      <p:sp>
        <p:nvSpPr>
          <p:cNvPr id="110" name="Rectangle: Rounded Corners 109">
            <a:extLst>
              <a:ext uri="{FF2B5EF4-FFF2-40B4-BE49-F238E27FC236}">
                <a16:creationId xmlns:a16="http://schemas.microsoft.com/office/drawing/2014/main" id="{429875D9-2D6E-421F-9952-BFD2EE695AB4}"/>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0 : 43</a:t>
            </a:r>
          </a:p>
        </p:txBody>
      </p:sp>
      <p:sp>
        <p:nvSpPr>
          <p:cNvPr id="111" name="Rectangle: Rounded Corners 110">
            <a:extLst>
              <a:ext uri="{FF2B5EF4-FFF2-40B4-BE49-F238E27FC236}">
                <a16:creationId xmlns:a16="http://schemas.microsoft.com/office/drawing/2014/main" id="{886E4E77-6835-4849-8356-5957EA7AECE0}"/>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0 : 32</a:t>
            </a:r>
          </a:p>
        </p:txBody>
      </p:sp>
      <p:sp>
        <p:nvSpPr>
          <p:cNvPr id="112" name="Rectangle: Rounded Corners 111">
            <a:extLst>
              <a:ext uri="{FF2B5EF4-FFF2-40B4-BE49-F238E27FC236}">
                <a16:creationId xmlns:a16="http://schemas.microsoft.com/office/drawing/2014/main" id="{66E24A89-7D3C-48BE-A9F1-FE7759C2BBBA}"/>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0 : 31</a:t>
            </a:r>
          </a:p>
        </p:txBody>
      </p:sp>
      <p:sp>
        <p:nvSpPr>
          <p:cNvPr id="113" name="Rectangle: Rounded Corners 112">
            <a:extLst>
              <a:ext uri="{FF2B5EF4-FFF2-40B4-BE49-F238E27FC236}">
                <a16:creationId xmlns:a16="http://schemas.microsoft.com/office/drawing/2014/main" id="{21294D97-470E-49CA-83CD-C2E76007DC80}"/>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0 : 30</a:t>
            </a:r>
          </a:p>
        </p:txBody>
      </p:sp>
      <p:sp>
        <p:nvSpPr>
          <p:cNvPr id="114" name="Rectangle: Rounded Corners 113">
            <a:extLst>
              <a:ext uri="{FF2B5EF4-FFF2-40B4-BE49-F238E27FC236}">
                <a16:creationId xmlns:a16="http://schemas.microsoft.com/office/drawing/2014/main" id="{9692B1E5-99EB-4162-BEA5-B1E1FDF287E9}"/>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0 : 29</a:t>
            </a:r>
          </a:p>
        </p:txBody>
      </p:sp>
      <p:sp>
        <p:nvSpPr>
          <p:cNvPr id="115" name="Rectangle: Rounded Corners 114">
            <a:extLst>
              <a:ext uri="{FF2B5EF4-FFF2-40B4-BE49-F238E27FC236}">
                <a16:creationId xmlns:a16="http://schemas.microsoft.com/office/drawing/2014/main" id="{AAB719B6-5381-44C2-BE87-8EA50AA0546D}"/>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0 : 28</a:t>
            </a:r>
          </a:p>
        </p:txBody>
      </p:sp>
      <p:sp>
        <p:nvSpPr>
          <p:cNvPr id="116" name="Rectangle: Rounded Corners 115">
            <a:extLst>
              <a:ext uri="{FF2B5EF4-FFF2-40B4-BE49-F238E27FC236}">
                <a16:creationId xmlns:a16="http://schemas.microsoft.com/office/drawing/2014/main" id="{55D862DC-15B8-4818-B954-3062AB2A54B3}"/>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0 : 27</a:t>
            </a:r>
          </a:p>
        </p:txBody>
      </p:sp>
      <p:sp>
        <p:nvSpPr>
          <p:cNvPr id="117" name="Rectangle: Rounded Corners 116">
            <a:extLst>
              <a:ext uri="{FF2B5EF4-FFF2-40B4-BE49-F238E27FC236}">
                <a16:creationId xmlns:a16="http://schemas.microsoft.com/office/drawing/2014/main" id="{8D2AE381-B618-4862-90A7-A0BC9843A749}"/>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0 : 26</a:t>
            </a:r>
          </a:p>
        </p:txBody>
      </p:sp>
      <p:sp>
        <p:nvSpPr>
          <p:cNvPr id="118" name="Rectangle: Rounded Corners 117">
            <a:extLst>
              <a:ext uri="{FF2B5EF4-FFF2-40B4-BE49-F238E27FC236}">
                <a16:creationId xmlns:a16="http://schemas.microsoft.com/office/drawing/2014/main" id="{58EFF8AA-0664-40AC-9D63-BA883F6AAF53}"/>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0 : 25</a:t>
            </a:r>
          </a:p>
        </p:txBody>
      </p:sp>
      <p:sp>
        <p:nvSpPr>
          <p:cNvPr id="119" name="Rectangle: Rounded Corners 118">
            <a:extLst>
              <a:ext uri="{FF2B5EF4-FFF2-40B4-BE49-F238E27FC236}">
                <a16:creationId xmlns:a16="http://schemas.microsoft.com/office/drawing/2014/main" id="{1D1E1829-AE8C-4A1B-8778-E7A87F0E08FC}"/>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0 : 24</a:t>
            </a:r>
          </a:p>
        </p:txBody>
      </p:sp>
      <p:sp>
        <p:nvSpPr>
          <p:cNvPr id="120" name="Rectangle: Rounded Corners 119">
            <a:extLst>
              <a:ext uri="{FF2B5EF4-FFF2-40B4-BE49-F238E27FC236}">
                <a16:creationId xmlns:a16="http://schemas.microsoft.com/office/drawing/2014/main" id="{826C5989-3F70-4AB8-AC79-9A53DDC4F739}"/>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0 : 23</a:t>
            </a:r>
          </a:p>
        </p:txBody>
      </p:sp>
      <p:sp>
        <p:nvSpPr>
          <p:cNvPr id="121" name="Rectangle: Rounded Corners 120">
            <a:extLst>
              <a:ext uri="{FF2B5EF4-FFF2-40B4-BE49-F238E27FC236}">
                <a16:creationId xmlns:a16="http://schemas.microsoft.com/office/drawing/2014/main" id="{45686C1B-5E2D-45EA-A921-616B837B8517}"/>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0 : 22</a:t>
            </a:r>
          </a:p>
        </p:txBody>
      </p:sp>
      <p:sp>
        <p:nvSpPr>
          <p:cNvPr id="122" name="Rectangle: Rounded Corners 121">
            <a:extLst>
              <a:ext uri="{FF2B5EF4-FFF2-40B4-BE49-F238E27FC236}">
                <a16:creationId xmlns:a16="http://schemas.microsoft.com/office/drawing/2014/main" id="{F831FD06-71B4-43F2-9636-D8185C46D8D2}"/>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0 : 21</a:t>
            </a:r>
          </a:p>
        </p:txBody>
      </p:sp>
      <p:sp>
        <p:nvSpPr>
          <p:cNvPr id="123" name="Rectangle: Rounded Corners 122">
            <a:extLst>
              <a:ext uri="{FF2B5EF4-FFF2-40B4-BE49-F238E27FC236}">
                <a16:creationId xmlns:a16="http://schemas.microsoft.com/office/drawing/2014/main" id="{DB7A7DF2-C0A5-4FAC-8AA3-E8A2B2C84AE1}"/>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0 : 20</a:t>
            </a:r>
          </a:p>
        </p:txBody>
      </p:sp>
      <p:sp>
        <p:nvSpPr>
          <p:cNvPr id="124" name="Rectangle: Rounded Corners 123">
            <a:extLst>
              <a:ext uri="{FF2B5EF4-FFF2-40B4-BE49-F238E27FC236}">
                <a16:creationId xmlns:a16="http://schemas.microsoft.com/office/drawing/2014/main" id="{9FCC3284-912A-4C13-8435-52F16E5A649F}"/>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0 : 19</a:t>
            </a:r>
          </a:p>
        </p:txBody>
      </p:sp>
      <p:sp>
        <p:nvSpPr>
          <p:cNvPr id="125" name="Rectangle: Rounded Corners 124">
            <a:extLst>
              <a:ext uri="{FF2B5EF4-FFF2-40B4-BE49-F238E27FC236}">
                <a16:creationId xmlns:a16="http://schemas.microsoft.com/office/drawing/2014/main" id="{92C8A6A0-E9CC-4EAA-B1DC-546F4FEBFDA8}"/>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0 : 18</a:t>
            </a:r>
          </a:p>
        </p:txBody>
      </p:sp>
      <p:sp>
        <p:nvSpPr>
          <p:cNvPr id="126" name="Rectangle: Rounded Corners 125">
            <a:extLst>
              <a:ext uri="{FF2B5EF4-FFF2-40B4-BE49-F238E27FC236}">
                <a16:creationId xmlns:a16="http://schemas.microsoft.com/office/drawing/2014/main" id="{3DDBD7E6-AA2F-45A5-91D6-C5605626ADA3}"/>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0 : 17</a:t>
            </a:r>
          </a:p>
        </p:txBody>
      </p:sp>
      <p:sp>
        <p:nvSpPr>
          <p:cNvPr id="127" name="Rectangle: Rounded Corners 126">
            <a:extLst>
              <a:ext uri="{FF2B5EF4-FFF2-40B4-BE49-F238E27FC236}">
                <a16:creationId xmlns:a16="http://schemas.microsoft.com/office/drawing/2014/main" id="{54D1DE0E-4B7F-461F-B6D6-A7D29798DBA7}"/>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0 : 16</a:t>
            </a:r>
          </a:p>
        </p:txBody>
      </p:sp>
      <p:sp>
        <p:nvSpPr>
          <p:cNvPr id="128" name="Rectangle: Rounded Corners 127">
            <a:extLst>
              <a:ext uri="{FF2B5EF4-FFF2-40B4-BE49-F238E27FC236}">
                <a16:creationId xmlns:a16="http://schemas.microsoft.com/office/drawing/2014/main" id="{7030A51F-D7B2-4105-933E-6C5C7807A2D8}"/>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0 : 15</a:t>
            </a:r>
          </a:p>
        </p:txBody>
      </p:sp>
      <p:sp>
        <p:nvSpPr>
          <p:cNvPr id="129" name="Rectangle: Rounded Corners 128">
            <a:extLst>
              <a:ext uri="{FF2B5EF4-FFF2-40B4-BE49-F238E27FC236}">
                <a16:creationId xmlns:a16="http://schemas.microsoft.com/office/drawing/2014/main" id="{2E37FEC4-E918-41EB-8C3A-106142BFF826}"/>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0 : 14</a:t>
            </a:r>
          </a:p>
        </p:txBody>
      </p:sp>
      <p:sp>
        <p:nvSpPr>
          <p:cNvPr id="130" name="Rectangle: Rounded Corners 129">
            <a:extLst>
              <a:ext uri="{FF2B5EF4-FFF2-40B4-BE49-F238E27FC236}">
                <a16:creationId xmlns:a16="http://schemas.microsoft.com/office/drawing/2014/main" id="{1FF5163E-B5D7-4F06-9011-E9A113CD1395}"/>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0 : 13</a:t>
            </a:r>
          </a:p>
        </p:txBody>
      </p:sp>
      <p:sp>
        <p:nvSpPr>
          <p:cNvPr id="131" name="Rectangle: Rounded Corners 130">
            <a:extLst>
              <a:ext uri="{FF2B5EF4-FFF2-40B4-BE49-F238E27FC236}">
                <a16:creationId xmlns:a16="http://schemas.microsoft.com/office/drawing/2014/main" id="{EBB49BC7-6655-4329-A485-4D40069DE9C5}"/>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0 : 12</a:t>
            </a:r>
          </a:p>
        </p:txBody>
      </p:sp>
      <p:sp>
        <p:nvSpPr>
          <p:cNvPr id="132" name="Rectangle: Rounded Corners 131">
            <a:extLst>
              <a:ext uri="{FF2B5EF4-FFF2-40B4-BE49-F238E27FC236}">
                <a16:creationId xmlns:a16="http://schemas.microsoft.com/office/drawing/2014/main" id="{9E87C95F-DF08-46F8-8155-42BCBF39A3BB}"/>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0 : 11</a:t>
            </a:r>
          </a:p>
        </p:txBody>
      </p:sp>
      <p:sp>
        <p:nvSpPr>
          <p:cNvPr id="133" name="Rectangle: Rounded Corners 132">
            <a:extLst>
              <a:ext uri="{FF2B5EF4-FFF2-40B4-BE49-F238E27FC236}">
                <a16:creationId xmlns:a16="http://schemas.microsoft.com/office/drawing/2014/main" id="{BBBC651F-42E7-481A-83D2-A49B10E75FEB}"/>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0 : 10</a:t>
            </a:r>
          </a:p>
        </p:txBody>
      </p:sp>
      <p:sp>
        <p:nvSpPr>
          <p:cNvPr id="134" name="Rectangle: Rounded Corners 133">
            <a:extLst>
              <a:ext uri="{FF2B5EF4-FFF2-40B4-BE49-F238E27FC236}">
                <a16:creationId xmlns:a16="http://schemas.microsoft.com/office/drawing/2014/main" id="{7AC4D0F5-6DCF-4D53-A95F-A67FA280BA2A}"/>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0 : 09</a:t>
            </a:r>
          </a:p>
        </p:txBody>
      </p:sp>
      <p:sp>
        <p:nvSpPr>
          <p:cNvPr id="135" name="Rectangle: Rounded Corners 134">
            <a:extLst>
              <a:ext uri="{FF2B5EF4-FFF2-40B4-BE49-F238E27FC236}">
                <a16:creationId xmlns:a16="http://schemas.microsoft.com/office/drawing/2014/main" id="{F544A544-8D27-4D0B-81F4-E27C92B02356}"/>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0 : 08</a:t>
            </a:r>
          </a:p>
        </p:txBody>
      </p:sp>
      <p:sp>
        <p:nvSpPr>
          <p:cNvPr id="136" name="Rectangle: Rounded Corners 135">
            <a:extLst>
              <a:ext uri="{FF2B5EF4-FFF2-40B4-BE49-F238E27FC236}">
                <a16:creationId xmlns:a16="http://schemas.microsoft.com/office/drawing/2014/main" id="{387EA776-463A-4DE9-B0D6-F661067116A1}"/>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0 : 07</a:t>
            </a:r>
          </a:p>
        </p:txBody>
      </p:sp>
      <p:sp>
        <p:nvSpPr>
          <p:cNvPr id="137" name="Rectangle: Rounded Corners 136">
            <a:extLst>
              <a:ext uri="{FF2B5EF4-FFF2-40B4-BE49-F238E27FC236}">
                <a16:creationId xmlns:a16="http://schemas.microsoft.com/office/drawing/2014/main" id="{92858CB3-689E-43AB-88BA-FE347D6E9855}"/>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0 : 06</a:t>
            </a:r>
          </a:p>
        </p:txBody>
      </p:sp>
      <p:sp>
        <p:nvSpPr>
          <p:cNvPr id="138" name="Rectangle: Rounded Corners 137">
            <a:extLst>
              <a:ext uri="{FF2B5EF4-FFF2-40B4-BE49-F238E27FC236}">
                <a16:creationId xmlns:a16="http://schemas.microsoft.com/office/drawing/2014/main" id="{F4DF7B0B-A766-4901-917C-9AEE6C70BD14}"/>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0 : 05</a:t>
            </a:r>
          </a:p>
        </p:txBody>
      </p:sp>
      <p:sp>
        <p:nvSpPr>
          <p:cNvPr id="139" name="Rectangle: Rounded Corners 138">
            <a:extLst>
              <a:ext uri="{FF2B5EF4-FFF2-40B4-BE49-F238E27FC236}">
                <a16:creationId xmlns:a16="http://schemas.microsoft.com/office/drawing/2014/main" id="{2430AC51-727D-4015-9EF7-904BC73A5107}"/>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0 : 04</a:t>
            </a:r>
          </a:p>
        </p:txBody>
      </p:sp>
      <p:sp>
        <p:nvSpPr>
          <p:cNvPr id="140" name="Rectangle: Rounded Corners 139">
            <a:extLst>
              <a:ext uri="{FF2B5EF4-FFF2-40B4-BE49-F238E27FC236}">
                <a16:creationId xmlns:a16="http://schemas.microsoft.com/office/drawing/2014/main" id="{B0C3118B-8288-40CE-A76B-9914F00C52F1}"/>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0 : 03</a:t>
            </a:r>
          </a:p>
        </p:txBody>
      </p:sp>
      <p:sp>
        <p:nvSpPr>
          <p:cNvPr id="141" name="Rectangle: Rounded Corners 140">
            <a:extLst>
              <a:ext uri="{FF2B5EF4-FFF2-40B4-BE49-F238E27FC236}">
                <a16:creationId xmlns:a16="http://schemas.microsoft.com/office/drawing/2014/main" id="{2107EA5F-E830-4DE2-A4A7-A8BD010AE54A}"/>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0 : 02</a:t>
            </a:r>
          </a:p>
        </p:txBody>
      </p:sp>
      <p:sp>
        <p:nvSpPr>
          <p:cNvPr id="142" name="Rectangle: Rounded Corners 141">
            <a:extLst>
              <a:ext uri="{FF2B5EF4-FFF2-40B4-BE49-F238E27FC236}">
                <a16:creationId xmlns:a16="http://schemas.microsoft.com/office/drawing/2014/main" id="{51F01366-B0E4-4B92-A2C2-3028DE9864D2}"/>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0 : 01</a:t>
            </a:r>
          </a:p>
        </p:txBody>
      </p:sp>
      <p:sp>
        <p:nvSpPr>
          <p:cNvPr id="143" name="Rectangle: Rounded Corners 142">
            <a:extLst>
              <a:ext uri="{FF2B5EF4-FFF2-40B4-BE49-F238E27FC236}">
                <a16:creationId xmlns:a16="http://schemas.microsoft.com/office/drawing/2014/main" id="{7E3166BE-F4FF-41EB-B7F0-669E66A08473}"/>
              </a:ext>
            </a:extLst>
          </p:cNvPr>
          <p:cNvSpPr/>
          <p:nvPr/>
        </p:nvSpPr>
        <p:spPr>
          <a:xfrm>
            <a:off x="9418320" y="4279780"/>
            <a:ext cx="2018672" cy="627903"/>
          </a:xfrm>
          <a:prstGeom prst="roundRect">
            <a:avLst/>
          </a:prstGeom>
          <a:solidFill>
            <a:srgbClr val="082007"/>
          </a:solidFill>
          <a:ln w="38100">
            <a:solidFill>
              <a:srgbClr val="082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0 : 00</a:t>
            </a:r>
          </a:p>
        </p:txBody>
      </p:sp>
      <p:sp>
        <p:nvSpPr>
          <p:cNvPr id="144" name="Next 1">
            <a:extLst>
              <a:ext uri="{FF2B5EF4-FFF2-40B4-BE49-F238E27FC236}">
                <a16:creationId xmlns:a16="http://schemas.microsoft.com/office/drawing/2014/main" id="{E61A0663-FB89-4135-8006-A2EA88B1791E}"/>
              </a:ext>
            </a:extLst>
          </p:cNvPr>
          <p:cNvSpPr/>
          <p:nvPr/>
        </p:nvSpPr>
        <p:spPr>
          <a:xfrm>
            <a:off x="11046954" y="5869351"/>
            <a:ext cx="992646" cy="760049"/>
          </a:xfrm>
          <a:prstGeom prst="rightArrow">
            <a:avLst/>
          </a:prstGeom>
          <a:solidFill>
            <a:srgbClr val="203707"/>
          </a:solidFill>
          <a:ln w="762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nvGrpSpPr>
          <p:cNvPr id="146" name="Group 145">
            <a:extLst>
              <a:ext uri="{FF2B5EF4-FFF2-40B4-BE49-F238E27FC236}">
                <a16:creationId xmlns:a16="http://schemas.microsoft.com/office/drawing/2014/main" id="{CF4EF8BA-A086-4B7A-BA7C-B7694F03300E}"/>
              </a:ext>
            </a:extLst>
          </p:cNvPr>
          <p:cNvGrpSpPr/>
          <p:nvPr/>
        </p:nvGrpSpPr>
        <p:grpSpPr>
          <a:xfrm>
            <a:off x="182693" y="4322779"/>
            <a:ext cx="1012024" cy="786452"/>
            <a:chOff x="200956" y="3500706"/>
            <a:chExt cx="1012024" cy="786452"/>
          </a:xfrm>
        </p:grpSpPr>
        <p:pic>
          <p:nvPicPr>
            <p:cNvPr id="147" name="Picture 146">
              <a:extLst>
                <a:ext uri="{FF2B5EF4-FFF2-40B4-BE49-F238E27FC236}">
                  <a16:creationId xmlns:a16="http://schemas.microsoft.com/office/drawing/2014/main" id="{2363CA68-D884-47E3-A69A-6A9F00A8811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0956" y="3500706"/>
              <a:ext cx="1012024" cy="786452"/>
            </a:xfrm>
            <a:prstGeom prst="rect">
              <a:avLst/>
            </a:prstGeom>
          </p:spPr>
        </p:pic>
        <p:sp>
          <p:nvSpPr>
            <p:cNvPr id="148" name="TextBox 147">
              <a:extLst>
                <a:ext uri="{FF2B5EF4-FFF2-40B4-BE49-F238E27FC236}">
                  <a16:creationId xmlns:a16="http://schemas.microsoft.com/office/drawing/2014/main" id="{F1E2BC29-B22F-4E63-9B43-56FE3D81AD03}"/>
                </a:ext>
              </a:extLst>
            </p:cNvPr>
            <p:cNvSpPr txBox="1"/>
            <p:nvPr/>
          </p:nvSpPr>
          <p:spPr>
            <a:xfrm>
              <a:off x="222952" y="3727851"/>
              <a:ext cx="689355" cy="307777"/>
            </a:xfrm>
            <a:prstGeom prst="rect">
              <a:avLst/>
            </a:prstGeom>
            <a:noFill/>
          </p:spPr>
          <p:txBody>
            <a:bodyPr wrap="none" rtlCol="0">
              <a:spAutoFit/>
            </a:bodyPr>
            <a:lstStyle/>
            <a:p>
              <a:pPr algn="ctr"/>
              <a:r>
                <a:rPr lang="en-US" sz="1400" b="1">
                  <a:solidFill>
                    <a:schemeClr val="bg1"/>
                  </a:solidFill>
                  <a:latin typeface="Times New Roman" panose="02020603050405020304" pitchFamily="18" charset="0"/>
                  <a:ea typeface="Tahoma" panose="020B0604030504040204" pitchFamily="34" charset="0"/>
                  <a:cs typeface="Times New Roman" panose="02020603050405020304" pitchFamily="18" charset="0"/>
                </a:rPr>
                <a:t>ĐỘI A</a:t>
              </a:r>
            </a:p>
          </p:txBody>
        </p:sp>
      </p:grpSp>
      <p:sp>
        <p:nvSpPr>
          <p:cNvPr id="149" name="0">
            <a:extLst>
              <a:ext uri="{FF2B5EF4-FFF2-40B4-BE49-F238E27FC236}">
                <a16:creationId xmlns:a16="http://schemas.microsoft.com/office/drawing/2014/main" id="{8A58ABAA-548B-4B88-9551-FE7999771811}"/>
              </a:ext>
            </a:extLst>
          </p:cNvPr>
          <p:cNvSpPr/>
          <p:nvPr/>
        </p:nvSpPr>
        <p:spPr>
          <a:xfrm>
            <a:off x="1290947" y="4475097"/>
            <a:ext cx="505861" cy="583095"/>
          </a:xfrm>
          <a:prstGeom prst="flowChartMagneticDisk">
            <a:avLst/>
          </a:prstGeom>
          <a:solidFill>
            <a:schemeClr val="accent5">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2400" b="1">
              <a:solidFill>
                <a:schemeClr val="tx1"/>
              </a:solidFill>
              <a:latin typeface="Times New Roman" panose="02020603050405020304" pitchFamily="18" charset="0"/>
              <a:cs typeface="Times New Roman" panose="02020603050405020304" pitchFamily="18" charset="0"/>
            </a:endParaRPr>
          </a:p>
        </p:txBody>
      </p:sp>
      <p:sp>
        <p:nvSpPr>
          <p:cNvPr id="150" name="Oval 149">
            <a:extLst>
              <a:ext uri="{FF2B5EF4-FFF2-40B4-BE49-F238E27FC236}">
                <a16:creationId xmlns:a16="http://schemas.microsoft.com/office/drawing/2014/main" id="{E94E3CF9-B1B5-41A6-A37D-4547FB36C9E0}"/>
              </a:ext>
            </a:extLst>
          </p:cNvPr>
          <p:cNvSpPr/>
          <p:nvPr/>
        </p:nvSpPr>
        <p:spPr>
          <a:xfrm>
            <a:off x="1204912" y="4415285"/>
            <a:ext cx="677103" cy="28212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51" name="1">
            <a:extLst>
              <a:ext uri="{FF2B5EF4-FFF2-40B4-BE49-F238E27FC236}">
                <a16:creationId xmlns:a16="http://schemas.microsoft.com/office/drawing/2014/main" id="{CB319C0C-8F68-477B-95A9-5886091BEDED}"/>
              </a:ext>
            </a:extLst>
          </p:cNvPr>
          <p:cNvSpPr/>
          <p:nvPr/>
        </p:nvSpPr>
        <p:spPr>
          <a:xfrm>
            <a:off x="1290947" y="4042959"/>
            <a:ext cx="505861" cy="583095"/>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b="1">
                <a:solidFill>
                  <a:schemeClr val="tx1"/>
                </a:solidFill>
                <a:latin typeface="Times New Roman" panose="02020603050405020304" pitchFamily="18" charset="0"/>
                <a:cs typeface="Times New Roman" panose="02020603050405020304" pitchFamily="18" charset="0"/>
              </a:rPr>
              <a:t>1</a:t>
            </a:r>
          </a:p>
        </p:txBody>
      </p:sp>
      <p:sp>
        <p:nvSpPr>
          <p:cNvPr id="152" name="Oval 151">
            <a:extLst>
              <a:ext uri="{FF2B5EF4-FFF2-40B4-BE49-F238E27FC236}">
                <a16:creationId xmlns:a16="http://schemas.microsoft.com/office/drawing/2014/main" id="{8C013FB1-F569-4B89-A41F-00662E7F4723}"/>
              </a:ext>
            </a:extLst>
          </p:cNvPr>
          <p:cNvSpPr/>
          <p:nvPr/>
        </p:nvSpPr>
        <p:spPr>
          <a:xfrm>
            <a:off x="1204912" y="3983147"/>
            <a:ext cx="677103" cy="28212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53" name="2">
            <a:extLst>
              <a:ext uri="{FF2B5EF4-FFF2-40B4-BE49-F238E27FC236}">
                <a16:creationId xmlns:a16="http://schemas.microsoft.com/office/drawing/2014/main" id="{7FB667D8-D12E-4C03-B719-470F23BBEFBD}"/>
              </a:ext>
            </a:extLst>
          </p:cNvPr>
          <p:cNvSpPr/>
          <p:nvPr/>
        </p:nvSpPr>
        <p:spPr>
          <a:xfrm>
            <a:off x="1290947" y="3616774"/>
            <a:ext cx="505861" cy="583095"/>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b="1">
                <a:solidFill>
                  <a:schemeClr val="tx1"/>
                </a:solidFill>
                <a:latin typeface="Times New Roman" panose="02020603050405020304" pitchFamily="18" charset="0"/>
                <a:cs typeface="Times New Roman" panose="02020603050405020304" pitchFamily="18" charset="0"/>
              </a:rPr>
              <a:t>2</a:t>
            </a:r>
          </a:p>
        </p:txBody>
      </p:sp>
      <p:sp>
        <p:nvSpPr>
          <p:cNvPr id="154" name="Oval 153">
            <a:extLst>
              <a:ext uri="{FF2B5EF4-FFF2-40B4-BE49-F238E27FC236}">
                <a16:creationId xmlns:a16="http://schemas.microsoft.com/office/drawing/2014/main" id="{8E1A5F74-CA09-4ADE-9F1E-47B8A8142F4C}"/>
              </a:ext>
            </a:extLst>
          </p:cNvPr>
          <p:cNvSpPr/>
          <p:nvPr/>
        </p:nvSpPr>
        <p:spPr>
          <a:xfrm>
            <a:off x="1204912" y="3556962"/>
            <a:ext cx="677103" cy="28212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55" name="3">
            <a:extLst>
              <a:ext uri="{FF2B5EF4-FFF2-40B4-BE49-F238E27FC236}">
                <a16:creationId xmlns:a16="http://schemas.microsoft.com/office/drawing/2014/main" id="{FFFF2C33-ED69-4B27-B42A-8A30BCF2C638}"/>
              </a:ext>
            </a:extLst>
          </p:cNvPr>
          <p:cNvSpPr/>
          <p:nvPr/>
        </p:nvSpPr>
        <p:spPr>
          <a:xfrm>
            <a:off x="1290947" y="3190589"/>
            <a:ext cx="505861" cy="583095"/>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b="1">
                <a:solidFill>
                  <a:schemeClr val="tx1"/>
                </a:solidFill>
                <a:latin typeface="Times New Roman" panose="02020603050405020304" pitchFamily="18" charset="0"/>
                <a:cs typeface="Times New Roman" panose="02020603050405020304" pitchFamily="18" charset="0"/>
              </a:rPr>
              <a:t>3</a:t>
            </a:r>
          </a:p>
        </p:txBody>
      </p:sp>
      <p:sp>
        <p:nvSpPr>
          <p:cNvPr id="156" name="Oval 155">
            <a:extLst>
              <a:ext uri="{FF2B5EF4-FFF2-40B4-BE49-F238E27FC236}">
                <a16:creationId xmlns:a16="http://schemas.microsoft.com/office/drawing/2014/main" id="{7B8DE671-4D67-47CF-9471-5E916F5D5131}"/>
              </a:ext>
            </a:extLst>
          </p:cNvPr>
          <p:cNvSpPr/>
          <p:nvPr/>
        </p:nvSpPr>
        <p:spPr>
          <a:xfrm>
            <a:off x="1204912" y="3130777"/>
            <a:ext cx="677103" cy="28212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57" name="4">
            <a:extLst>
              <a:ext uri="{FF2B5EF4-FFF2-40B4-BE49-F238E27FC236}">
                <a16:creationId xmlns:a16="http://schemas.microsoft.com/office/drawing/2014/main" id="{F361AF12-E789-4DE8-B4DE-2E5A1047EABE}"/>
              </a:ext>
            </a:extLst>
          </p:cNvPr>
          <p:cNvSpPr/>
          <p:nvPr/>
        </p:nvSpPr>
        <p:spPr>
          <a:xfrm>
            <a:off x="1290947" y="2764404"/>
            <a:ext cx="505861" cy="583095"/>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b="1">
                <a:solidFill>
                  <a:schemeClr val="tx1"/>
                </a:solidFill>
                <a:latin typeface="Times New Roman" panose="02020603050405020304" pitchFamily="18" charset="0"/>
                <a:cs typeface="Times New Roman" panose="02020603050405020304" pitchFamily="18" charset="0"/>
              </a:rPr>
              <a:t>4</a:t>
            </a:r>
          </a:p>
        </p:txBody>
      </p:sp>
      <p:sp>
        <p:nvSpPr>
          <p:cNvPr id="158" name="Oval 157">
            <a:extLst>
              <a:ext uri="{FF2B5EF4-FFF2-40B4-BE49-F238E27FC236}">
                <a16:creationId xmlns:a16="http://schemas.microsoft.com/office/drawing/2014/main" id="{0DC0F368-BED1-410E-8E58-8E3644884A3B}"/>
              </a:ext>
            </a:extLst>
          </p:cNvPr>
          <p:cNvSpPr/>
          <p:nvPr/>
        </p:nvSpPr>
        <p:spPr>
          <a:xfrm>
            <a:off x="1204912" y="2704592"/>
            <a:ext cx="677103" cy="28212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59" name="5">
            <a:extLst>
              <a:ext uri="{FF2B5EF4-FFF2-40B4-BE49-F238E27FC236}">
                <a16:creationId xmlns:a16="http://schemas.microsoft.com/office/drawing/2014/main" id="{24D2835B-425A-4609-94E6-D3D7845E52EA}"/>
              </a:ext>
            </a:extLst>
          </p:cNvPr>
          <p:cNvSpPr/>
          <p:nvPr/>
        </p:nvSpPr>
        <p:spPr>
          <a:xfrm>
            <a:off x="1290947" y="2338219"/>
            <a:ext cx="505861" cy="583095"/>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b="1">
                <a:solidFill>
                  <a:schemeClr val="tx1"/>
                </a:solidFill>
                <a:latin typeface="Times New Roman" panose="02020603050405020304" pitchFamily="18" charset="0"/>
                <a:cs typeface="Times New Roman" panose="02020603050405020304" pitchFamily="18" charset="0"/>
              </a:rPr>
              <a:t>5</a:t>
            </a:r>
          </a:p>
        </p:txBody>
      </p:sp>
      <p:sp>
        <p:nvSpPr>
          <p:cNvPr id="160" name="Oval 159">
            <a:extLst>
              <a:ext uri="{FF2B5EF4-FFF2-40B4-BE49-F238E27FC236}">
                <a16:creationId xmlns:a16="http://schemas.microsoft.com/office/drawing/2014/main" id="{11BD4530-D4F8-4B75-89B2-00E21BB00B5B}"/>
              </a:ext>
            </a:extLst>
          </p:cNvPr>
          <p:cNvSpPr/>
          <p:nvPr/>
        </p:nvSpPr>
        <p:spPr>
          <a:xfrm>
            <a:off x="1204912" y="2278407"/>
            <a:ext cx="677103" cy="28212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61" name="6">
            <a:extLst>
              <a:ext uri="{FF2B5EF4-FFF2-40B4-BE49-F238E27FC236}">
                <a16:creationId xmlns:a16="http://schemas.microsoft.com/office/drawing/2014/main" id="{FE4F529D-534C-43D3-AB6B-85CF79E2EDA9}"/>
              </a:ext>
            </a:extLst>
          </p:cNvPr>
          <p:cNvSpPr/>
          <p:nvPr/>
        </p:nvSpPr>
        <p:spPr>
          <a:xfrm>
            <a:off x="1290947" y="1912034"/>
            <a:ext cx="505861" cy="583095"/>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b="1">
                <a:solidFill>
                  <a:schemeClr val="tx1"/>
                </a:solidFill>
                <a:latin typeface="Times New Roman" panose="02020603050405020304" pitchFamily="18" charset="0"/>
                <a:cs typeface="Times New Roman" panose="02020603050405020304" pitchFamily="18" charset="0"/>
              </a:rPr>
              <a:t>6</a:t>
            </a:r>
          </a:p>
        </p:txBody>
      </p:sp>
      <p:sp>
        <p:nvSpPr>
          <p:cNvPr id="162" name="Oval 161">
            <a:extLst>
              <a:ext uri="{FF2B5EF4-FFF2-40B4-BE49-F238E27FC236}">
                <a16:creationId xmlns:a16="http://schemas.microsoft.com/office/drawing/2014/main" id="{ED2B76E6-B007-4CF0-9971-A5EC3B6B83F6}"/>
              </a:ext>
            </a:extLst>
          </p:cNvPr>
          <p:cNvSpPr/>
          <p:nvPr/>
        </p:nvSpPr>
        <p:spPr>
          <a:xfrm>
            <a:off x="1204912" y="1852222"/>
            <a:ext cx="677103" cy="28212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63" name="7">
            <a:extLst>
              <a:ext uri="{FF2B5EF4-FFF2-40B4-BE49-F238E27FC236}">
                <a16:creationId xmlns:a16="http://schemas.microsoft.com/office/drawing/2014/main" id="{3915F08F-E889-4C77-949B-16D2E67A48EE}"/>
              </a:ext>
            </a:extLst>
          </p:cNvPr>
          <p:cNvSpPr/>
          <p:nvPr/>
        </p:nvSpPr>
        <p:spPr>
          <a:xfrm>
            <a:off x="1290947" y="1485849"/>
            <a:ext cx="505861" cy="583095"/>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b="1">
                <a:solidFill>
                  <a:schemeClr val="tx1"/>
                </a:solidFill>
                <a:latin typeface="Times New Roman" panose="02020603050405020304" pitchFamily="18" charset="0"/>
                <a:cs typeface="Times New Roman" panose="02020603050405020304" pitchFamily="18" charset="0"/>
              </a:rPr>
              <a:t>7</a:t>
            </a:r>
          </a:p>
        </p:txBody>
      </p:sp>
      <p:sp>
        <p:nvSpPr>
          <p:cNvPr id="164" name="Oval 163">
            <a:extLst>
              <a:ext uri="{FF2B5EF4-FFF2-40B4-BE49-F238E27FC236}">
                <a16:creationId xmlns:a16="http://schemas.microsoft.com/office/drawing/2014/main" id="{30FE4505-2572-49E9-A7B9-82AB227BAFD5}"/>
              </a:ext>
            </a:extLst>
          </p:cNvPr>
          <p:cNvSpPr/>
          <p:nvPr/>
        </p:nvSpPr>
        <p:spPr>
          <a:xfrm>
            <a:off x="1204912" y="1426037"/>
            <a:ext cx="677103" cy="28212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65" name="8">
            <a:extLst>
              <a:ext uri="{FF2B5EF4-FFF2-40B4-BE49-F238E27FC236}">
                <a16:creationId xmlns:a16="http://schemas.microsoft.com/office/drawing/2014/main" id="{87E198A7-33C8-4F86-9D77-320C226EEA3A}"/>
              </a:ext>
            </a:extLst>
          </p:cNvPr>
          <p:cNvSpPr/>
          <p:nvPr/>
        </p:nvSpPr>
        <p:spPr>
          <a:xfrm>
            <a:off x="1290947" y="1059664"/>
            <a:ext cx="505861" cy="583095"/>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b="1">
                <a:solidFill>
                  <a:schemeClr val="tx1"/>
                </a:solidFill>
                <a:latin typeface="Times New Roman" panose="02020603050405020304" pitchFamily="18" charset="0"/>
                <a:cs typeface="Times New Roman" panose="02020603050405020304" pitchFamily="18" charset="0"/>
              </a:rPr>
              <a:t>8</a:t>
            </a:r>
          </a:p>
        </p:txBody>
      </p:sp>
      <p:sp>
        <p:nvSpPr>
          <p:cNvPr id="166" name="Oval 165">
            <a:extLst>
              <a:ext uri="{FF2B5EF4-FFF2-40B4-BE49-F238E27FC236}">
                <a16:creationId xmlns:a16="http://schemas.microsoft.com/office/drawing/2014/main" id="{DD55904F-F4A9-47E5-8A05-E2FCE0FFDFE9}"/>
              </a:ext>
            </a:extLst>
          </p:cNvPr>
          <p:cNvSpPr/>
          <p:nvPr/>
        </p:nvSpPr>
        <p:spPr>
          <a:xfrm>
            <a:off x="1204912" y="999852"/>
            <a:ext cx="677103" cy="28212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67" name="9">
            <a:extLst>
              <a:ext uri="{FF2B5EF4-FFF2-40B4-BE49-F238E27FC236}">
                <a16:creationId xmlns:a16="http://schemas.microsoft.com/office/drawing/2014/main" id="{92C72472-834D-4170-8769-B5CAFBDB2635}"/>
              </a:ext>
            </a:extLst>
          </p:cNvPr>
          <p:cNvSpPr/>
          <p:nvPr/>
        </p:nvSpPr>
        <p:spPr>
          <a:xfrm>
            <a:off x="1290947" y="633479"/>
            <a:ext cx="505861" cy="583095"/>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b="1">
                <a:solidFill>
                  <a:schemeClr val="tx1"/>
                </a:solidFill>
                <a:latin typeface="Times New Roman" panose="02020603050405020304" pitchFamily="18" charset="0"/>
                <a:cs typeface="Times New Roman" panose="02020603050405020304" pitchFamily="18" charset="0"/>
              </a:rPr>
              <a:t>9</a:t>
            </a:r>
          </a:p>
        </p:txBody>
      </p:sp>
      <p:sp>
        <p:nvSpPr>
          <p:cNvPr id="168" name="Oval 167">
            <a:extLst>
              <a:ext uri="{FF2B5EF4-FFF2-40B4-BE49-F238E27FC236}">
                <a16:creationId xmlns:a16="http://schemas.microsoft.com/office/drawing/2014/main" id="{BBBD8047-931A-4E53-92A6-C9175DE42E86}"/>
              </a:ext>
            </a:extLst>
          </p:cNvPr>
          <p:cNvSpPr/>
          <p:nvPr/>
        </p:nvSpPr>
        <p:spPr>
          <a:xfrm>
            <a:off x="1204912" y="573667"/>
            <a:ext cx="677103" cy="28212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69" name="10">
            <a:extLst>
              <a:ext uri="{FF2B5EF4-FFF2-40B4-BE49-F238E27FC236}">
                <a16:creationId xmlns:a16="http://schemas.microsoft.com/office/drawing/2014/main" id="{5779A1DE-26A3-4B74-A766-98EB36C1B24B}"/>
              </a:ext>
            </a:extLst>
          </p:cNvPr>
          <p:cNvSpPr/>
          <p:nvPr/>
        </p:nvSpPr>
        <p:spPr>
          <a:xfrm>
            <a:off x="1290947" y="207294"/>
            <a:ext cx="505861" cy="583095"/>
          </a:xfrm>
          <a:prstGeom prst="flowChartMagneticDisk">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b="1">
                <a:solidFill>
                  <a:schemeClr val="tx1"/>
                </a:solidFill>
                <a:latin typeface="Times New Roman" panose="02020603050405020304" pitchFamily="18" charset="0"/>
                <a:cs typeface="Times New Roman" panose="02020603050405020304" pitchFamily="18" charset="0"/>
              </a:rPr>
              <a:t>10</a:t>
            </a:r>
          </a:p>
        </p:txBody>
      </p:sp>
      <p:sp>
        <p:nvSpPr>
          <p:cNvPr id="170" name="Oval 169">
            <a:extLst>
              <a:ext uri="{FF2B5EF4-FFF2-40B4-BE49-F238E27FC236}">
                <a16:creationId xmlns:a16="http://schemas.microsoft.com/office/drawing/2014/main" id="{A4883FF4-3B08-4BE1-A28A-4BDB071A06D2}"/>
              </a:ext>
            </a:extLst>
          </p:cNvPr>
          <p:cNvSpPr/>
          <p:nvPr/>
        </p:nvSpPr>
        <p:spPr>
          <a:xfrm>
            <a:off x="1204912" y="165370"/>
            <a:ext cx="677103" cy="282126"/>
          </a:xfrm>
          <a:prstGeom prst="ellipse">
            <a:avLst/>
          </a:prstGeom>
          <a:solidFill>
            <a:srgbClr val="217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171" name="Picture 170">
            <a:extLst>
              <a:ext uri="{FF2B5EF4-FFF2-40B4-BE49-F238E27FC236}">
                <a16:creationId xmlns:a16="http://schemas.microsoft.com/office/drawing/2014/main" id="{09A1FB80-081C-48BB-849B-3BA75D6416E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42636" y="320096"/>
            <a:ext cx="8658417" cy="4207991"/>
          </a:xfrm>
          <a:prstGeom prst="rect">
            <a:avLst/>
          </a:prstGeom>
        </p:spPr>
      </p:pic>
      <p:sp>
        <p:nvSpPr>
          <p:cNvPr id="172" name="Rectangle 171">
            <a:extLst>
              <a:ext uri="{FF2B5EF4-FFF2-40B4-BE49-F238E27FC236}">
                <a16:creationId xmlns:a16="http://schemas.microsoft.com/office/drawing/2014/main" id="{044101E2-CFC3-41B8-B264-0107F3DE9107}"/>
              </a:ext>
            </a:extLst>
          </p:cNvPr>
          <p:cNvSpPr/>
          <p:nvPr/>
        </p:nvSpPr>
        <p:spPr>
          <a:xfrm>
            <a:off x="2819400" y="2395050"/>
            <a:ext cx="7003672" cy="1200329"/>
          </a:xfrm>
          <a:prstGeom prst="rect">
            <a:avLst/>
          </a:prstGeom>
          <a:noFill/>
        </p:spPr>
        <p:txBody>
          <a:bodyPr wrap="square" lIns="91440" tIns="45720" rIns="91440" bIns="45720">
            <a:spAutoFit/>
          </a:bodyPr>
          <a:lstStyle/>
          <a:p>
            <a:pPr algn="ctr"/>
            <a:r>
              <a:rPr lang="en-US" sz="7200" b="1" cap="none" spc="0">
                <a:ln w="10160">
                  <a:solidFill>
                    <a:srgbClr val="FF0000"/>
                  </a:solidFill>
                  <a:prstDash val="solid"/>
                </a:ln>
                <a:solidFill>
                  <a:schemeClr val="accent5">
                    <a:lumMod val="75000"/>
                  </a:schemeClr>
                </a:solidFill>
                <a:effectLst>
                  <a:glow rad="139700">
                    <a:schemeClr val="accent3">
                      <a:satMod val="175000"/>
                      <a:alpha val="40000"/>
                    </a:schemeClr>
                  </a:glow>
                  <a:outerShdw blurRad="38100" dist="22860" dir="5400000" algn="tl" rotWithShape="0">
                    <a:srgbClr val="000000">
                      <a:alpha val="30000"/>
                    </a:srgbClr>
                  </a:outerShdw>
                  <a:reflection blurRad="6350" stA="60000" endA="900" endPos="58000" dir="5400000" sy="-100000" algn="bl" rotWithShape="0"/>
                </a:effectLst>
                <a:latin typeface="Times New Roman" panose="02020603050405020304" pitchFamily="18" charset="0"/>
                <a:ea typeface="Tahoma" panose="020B0604030504040204" pitchFamily="34" charset="0"/>
                <a:cs typeface="Times New Roman" panose="02020603050405020304" pitchFamily="18" charset="0"/>
              </a:rPr>
              <a:t>CHÚC M</a:t>
            </a:r>
            <a:r>
              <a:rPr lang="en-US" sz="7200" b="1">
                <a:ln w="10160">
                  <a:solidFill>
                    <a:srgbClr val="FF0000"/>
                  </a:solidFill>
                  <a:prstDash val="solid"/>
                </a:ln>
                <a:solidFill>
                  <a:schemeClr val="accent5">
                    <a:lumMod val="75000"/>
                  </a:schemeClr>
                </a:solidFill>
                <a:effectLst>
                  <a:glow rad="139700">
                    <a:schemeClr val="accent3">
                      <a:satMod val="175000"/>
                      <a:alpha val="40000"/>
                    </a:schemeClr>
                  </a:glow>
                  <a:outerShdw blurRad="38100" dist="22860" dir="5400000" algn="tl" rotWithShape="0">
                    <a:srgbClr val="000000">
                      <a:alpha val="30000"/>
                    </a:srgbClr>
                  </a:outerShdw>
                  <a:reflection blurRad="6350" stA="60000" endA="900" endPos="58000" dir="5400000" sy="-100000" algn="bl" rotWithShape="0"/>
                </a:effectLst>
                <a:latin typeface="Times New Roman" panose="02020603050405020304" pitchFamily="18" charset="0"/>
                <a:ea typeface="Tahoma" panose="020B0604030504040204" pitchFamily="34" charset="0"/>
                <a:cs typeface="Times New Roman" panose="02020603050405020304" pitchFamily="18" charset="0"/>
              </a:rPr>
              <a:t>ỪNG</a:t>
            </a:r>
            <a:endParaRPr lang="en-US" sz="7200" b="1" cap="none" spc="0">
              <a:ln w="10160">
                <a:solidFill>
                  <a:srgbClr val="FF0000"/>
                </a:solidFill>
                <a:prstDash val="solid"/>
              </a:ln>
              <a:solidFill>
                <a:schemeClr val="accent5">
                  <a:lumMod val="75000"/>
                </a:schemeClr>
              </a:solidFill>
              <a:effectLst>
                <a:glow rad="139700">
                  <a:schemeClr val="accent3">
                    <a:satMod val="175000"/>
                    <a:alpha val="40000"/>
                  </a:schemeClr>
                </a:glow>
                <a:outerShdw blurRad="38100" dist="22860" dir="5400000" algn="tl" rotWithShape="0">
                  <a:srgbClr val="000000">
                    <a:alpha val="30000"/>
                  </a:srgbClr>
                </a:outerShdw>
                <a:reflection blurRad="6350" stA="60000" endA="900" endPos="58000" dir="5400000" sy="-100000" algn="bl" rotWithShape="0"/>
              </a:effectLst>
              <a:latin typeface="Times New Roman" panose="02020603050405020304" pitchFamily="18" charset="0"/>
              <a:ea typeface="Tahoma" panose="020B0604030504040204" pitchFamily="34" charset="0"/>
              <a:cs typeface="Times New Roman" panose="02020603050405020304" pitchFamily="18" charset="0"/>
            </a:endParaRPr>
          </a:p>
        </p:txBody>
      </p:sp>
      <p:grpSp>
        <p:nvGrpSpPr>
          <p:cNvPr id="177" name="Group 176">
            <a:extLst>
              <a:ext uri="{FF2B5EF4-FFF2-40B4-BE49-F238E27FC236}">
                <a16:creationId xmlns:a16="http://schemas.microsoft.com/office/drawing/2014/main" id="{B8C8E421-2902-4278-AA25-BC24126FD692}"/>
              </a:ext>
            </a:extLst>
          </p:cNvPr>
          <p:cNvGrpSpPr/>
          <p:nvPr/>
        </p:nvGrpSpPr>
        <p:grpSpPr>
          <a:xfrm>
            <a:off x="192107" y="4802801"/>
            <a:ext cx="2063868" cy="1814913"/>
            <a:chOff x="9481222" y="1281978"/>
            <a:chExt cx="2063868" cy="1814913"/>
          </a:xfrm>
        </p:grpSpPr>
        <p:sp>
          <p:nvSpPr>
            <p:cNvPr id="173" name="Oval 172">
              <a:extLst>
                <a:ext uri="{FF2B5EF4-FFF2-40B4-BE49-F238E27FC236}">
                  <a16:creationId xmlns:a16="http://schemas.microsoft.com/office/drawing/2014/main" id="{F847C6CE-BBE7-4314-B0C7-88B69B83E10B}"/>
                </a:ext>
              </a:extLst>
            </p:cNvPr>
            <p:cNvSpPr/>
            <p:nvPr/>
          </p:nvSpPr>
          <p:spPr>
            <a:xfrm>
              <a:off x="9598032" y="1281978"/>
              <a:ext cx="1814913" cy="181491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174" name="Oval 173">
              <a:extLst>
                <a:ext uri="{FF2B5EF4-FFF2-40B4-BE49-F238E27FC236}">
                  <a16:creationId xmlns:a16="http://schemas.microsoft.com/office/drawing/2014/main" id="{40FAAF4F-1CB1-4D7B-B552-15FA883BA191}"/>
                </a:ext>
              </a:extLst>
            </p:cNvPr>
            <p:cNvSpPr/>
            <p:nvPr/>
          </p:nvSpPr>
          <p:spPr>
            <a:xfrm>
              <a:off x="9711417" y="1395363"/>
              <a:ext cx="1588144" cy="1588144"/>
            </a:xfrm>
            <a:prstGeom prst="ellipse">
              <a:avLst/>
            </a:prstGeom>
            <a:solidFill>
              <a:srgbClr val="217529"/>
            </a:solidFill>
            <a:ln>
              <a:solidFill>
                <a:srgbClr val="217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175" name="Oval 174">
              <a:extLst>
                <a:ext uri="{FF2B5EF4-FFF2-40B4-BE49-F238E27FC236}">
                  <a16:creationId xmlns:a16="http://schemas.microsoft.com/office/drawing/2014/main" id="{AF9261A2-807C-4A08-9BDA-01D47E769434}"/>
                </a:ext>
              </a:extLst>
            </p:cNvPr>
            <p:cNvSpPr/>
            <p:nvPr/>
          </p:nvSpPr>
          <p:spPr>
            <a:xfrm>
              <a:off x="9846809" y="1530754"/>
              <a:ext cx="1317361" cy="1317361"/>
            </a:xfrm>
            <a:prstGeom prst="ellipse">
              <a:avLst/>
            </a:prstGeom>
            <a:solidFill>
              <a:schemeClr val="bg2">
                <a:lumMod val="25000"/>
              </a:schemeClr>
            </a:solidFill>
            <a:ln>
              <a:solidFill>
                <a:srgbClr val="217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85000"/>
                    <a:lumOff val="15000"/>
                  </a:schemeClr>
                </a:solidFill>
                <a:latin typeface="Times New Roman" panose="02020603050405020304" pitchFamily="18" charset="0"/>
                <a:cs typeface="Times New Roman" panose="02020603050405020304" pitchFamily="18" charset="0"/>
              </a:endParaRPr>
            </a:p>
          </p:txBody>
        </p:sp>
        <p:pic>
          <p:nvPicPr>
            <p:cNvPr id="176" name="Picture 175">
              <a:extLst>
                <a:ext uri="{FF2B5EF4-FFF2-40B4-BE49-F238E27FC236}">
                  <a16:creationId xmlns:a16="http://schemas.microsoft.com/office/drawing/2014/main" id="{E432B300-E1E3-4E11-AC6E-C0549AEC339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660605">
              <a:off x="9481222" y="1727751"/>
              <a:ext cx="2063868" cy="1003040"/>
            </a:xfrm>
            <a:prstGeom prst="rect">
              <a:avLst/>
            </a:prstGeom>
          </p:spPr>
        </p:pic>
      </p:grpSp>
      <p:sp>
        <p:nvSpPr>
          <p:cNvPr id="178" name="Oval 177">
            <a:extLst>
              <a:ext uri="{FF2B5EF4-FFF2-40B4-BE49-F238E27FC236}">
                <a16:creationId xmlns:a16="http://schemas.microsoft.com/office/drawing/2014/main" id="{5813B25B-2EE2-4F74-B96C-A43BCDF63B70}"/>
              </a:ext>
            </a:extLst>
          </p:cNvPr>
          <p:cNvSpPr/>
          <p:nvPr/>
        </p:nvSpPr>
        <p:spPr>
          <a:xfrm>
            <a:off x="0" y="0"/>
            <a:ext cx="685800" cy="609600"/>
          </a:xfrm>
          <a:prstGeom prst="ellipse">
            <a:avLst/>
          </a:prstGeom>
          <a:blipFill dpi="0" rotWithShape="1">
            <a:blip r:embed="rId1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70795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2000" tmFilter="0, 0; .2, .5; .8, .5; 1, 0"/>
                                        <p:tgtEl>
                                          <p:spTgt spid="171"/>
                                        </p:tgtEl>
                                      </p:cBhvr>
                                    </p:animEffect>
                                    <p:animScale>
                                      <p:cBhvr>
                                        <p:cTn id="7" dur="1000" autoRev="1" fill="hold"/>
                                        <p:tgtEl>
                                          <p:spTgt spid="171"/>
                                        </p:tgtEl>
                                      </p:cBhvr>
                                      <p:by x="105000" y="105000"/>
                                    </p:animScale>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177"/>
                                        </p:tgtEl>
                                        <p:attrNameLst>
                                          <p:attrName>r</p:attrName>
                                        </p:attrNameLst>
                                      </p:cBhvr>
                                    </p:animRot>
                                    <p:animRot by="-240000">
                                      <p:cBhvr>
                                        <p:cTn id="10" dur="200" fill="hold">
                                          <p:stCondLst>
                                            <p:cond delay="200"/>
                                          </p:stCondLst>
                                        </p:cTn>
                                        <p:tgtEl>
                                          <p:spTgt spid="177"/>
                                        </p:tgtEl>
                                        <p:attrNameLst>
                                          <p:attrName>r</p:attrName>
                                        </p:attrNameLst>
                                      </p:cBhvr>
                                    </p:animRot>
                                    <p:animRot by="240000">
                                      <p:cBhvr>
                                        <p:cTn id="11" dur="200" fill="hold">
                                          <p:stCondLst>
                                            <p:cond delay="400"/>
                                          </p:stCondLst>
                                        </p:cTn>
                                        <p:tgtEl>
                                          <p:spTgt spid="177"/>
                                        </p:tgtEl>
                                        <p:attrNameLst>
                                          <p:attrName>r</p:attrName>
                                        </p:attrNameLst>
                                      </p:cBhvr>
                                    </p:animRot>
                                    <p:animRot by="-240000">
                                      <p:cBhvr>
                                        <p:cTn id="12" dur="200" fill="hold">
                                          <p:stCondLst>
                                            <p:cond delay="600"/>
                                          </p:stCondLst>
                                        </p:cTn>
                                        <p:tgtEl>
                                          <p:spTgt spid="177"/>
                                        </p:tgtEl>
                                        <p:attrNameLst>
                                          <p:attrName>r</p:attrName>
                                        </p:attrNameLst>
                                      </p:cBhvr>
                                    </p:animRot>
                                    <p:animRot by="120000">
                                      <p:cBhvr>
                                        <p:cTn id="13" dur="200" fill="hold">
                                          <p:stCondLst>
                                            <p:cond delay="800"/>
                                          </p:stCondLst>
                                        </p:cTn>
                                        <p:tgtEl>
                                          <p:spTgt spid="177"/>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32" presetClass="emph" presetSubtype="0" fill="hold" nodeType="clickEffect">
                                  <p:stCondLst>
                                    <p:cond delay="0"/>
                                  </p:stCondLst>
                                  <p:childTnLst>
                                    <p:animRot by="120000">
                                      <p:cBhvr>
                                        <p:cTn id="17" dur="100" fill="hold">
                                          <p:stCondLst>
                                            <p:cond delay="0"/>
                                          </p:stCondLst>
                                        </p:cTn>
                                        <p:tgtEl>
                                          <p:spTgt spid="177"/>
                                        </p:tgtEl>
                                        <p:attrNameLst>
                                          <p:attrName>r</p:attrName>
                                        </p:attrNameLst>
                                      </p:cBhvr>
                                    </p:animRot>
                                    <p:animRot by="-240000">
                                      <p:cBhvr>
                                        <p:cTn id="18" dur="200" fill="hold">
                                          <p:stCondLst>
                                            <p:cond delay="200"/>
                                          </p:stCondLst>
                                        </p:cTn>
                                        <p:tgtEl>
                                          <p:spTgt spid="177"/>
                                        </p:tgtEl>
                                        <p:attrNameLst>
                                          <p:attrName>r</p:attrName>
                                        </p:attrNameLst>
                                      </p:cBhvr>
                                    </p:animRot>
                                    <p:animRot by="240000">
                                      <p:cBhvr>
                                        <p:cTn id="19" dur="200" fill="hold">
                                          <p:stCondLst>
                                            <p:cond delay="400"/>
                                          </p:stCondLst>
                                        </p:cTn>
                                        <p:tgtEl>
                                          <p:spTgt spid="177"/>
                                        </p:tgtEl>
                                        <p:attrNameLst>
                                          <p:attrName>r</p:attrName>
                                        </p:attrNameLst>
                                      </p:cBhvr>
                                    </p:animRot>
                                    <p:animRot by="-240000">
                                      <p:cBhvr>
                                        <p:cTn id="20" dur="200" fill="hold">
                                          <p:stCondLst>
                                            <p:cond delay="600"/>
                                          </p:stCondLst>
                                        </p:cTn>
                                        <p:tgtEl>
                                          <p:spTgt spid="177"/>
                                        </p:tgtEl>
                                        <p:attrNameLst>
                                          <p:attrName>r</p:attrName>
                                        </p:attrNameLst>
                                      </p:cBhvr>
                                    </p:animRot>
                                    <p:animRot by="120000">
                                      <p:cBhvr>
                                        <p:cTn id="21" dur="200" fill="hold">
                                          <p:stCondLst>
                                            <p:cond delay="800"/>
                                          </p:stCondLst>
                                        </p:cTn>
                                        <p:tgtEl>
                                          <p:spTgt spid="17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151"/>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1000" fill="hold"/>
                                        <p:tgtEl>
                                          <p:spTgt spid="151"/>
                                        </p:tgtEl>
                                        <p:attrNameLst>
                                          <p:attrName>fillcolor</p:attrName>
                                        </p:attrNameLst>
                                      </p:cBhvr>
                                      <p:to>
                                        <a:srgbClr val="66FB2A"/>
                                      </p:to>
                                    </p:animClr>
                                    <p:set>
                                      <p:cBhvr>
                                        <p:cTn id="27" dur="1000" fill="hold"/>
                                        <p:tgtEl>
                                          <p:spTgt spid="151"/>
                                        </p:tgtEl>
                                        <p:attrNameLst>
                                          <p:attrName>fill.type</p:attrName>
                                        </p:attrNameLst>
                                      </p:cBhvr>
                                      <p:to>
                                        <p:strVal val="solid"/>
                                      </p:to>
                                    </p:set>
                                    <p:set>
                                      <p:cBhvr>
                                        <p:cTn id="28" dur="1000" fill="hold"/>
                                        <p:tgtEl>
                                          <p:spTgt spid="151"/>
                                        </p:tgtEl>
                                        <p:attrNameLst>
                                          <p:attrName>fill.on</p:attrName>
                                        </p:attrNameLst>
                                      </p:cBhvr>
                                      <p:to>
                                        <p:strVal val="true"/>
                                      </p:to>
                                    </p:set>
                                  </p:childTnLst>
                                  <p:subTnLst>
                                    <p:audio>
                                      <p:cMediaNode>
                                        <p:cTn display="0" masterRel="sameClick">
                                          <p:stCondLst>
                                            <p:cond evt="begin" delay="0">
                                              <p:tn val="25"/>
                                            </p:cond>
                                          </p:stCondLst>
                                          <p:endCondLst>
                                            <p:cond evt="onStopAudio" delay="0">
                                              <p:tgtEl>
                                                <p:sldTgt/>
                                              </p:tgtEl>
                                            </p:cond>
                                          </p:endCondLst>
                                        </p:cTn>
                                        <p:tgtEl>
                                          <p:sndTgt r:embed="rId2" name="VOLTAGE.WAV"/>
                                        </p:tgtEl>
                                      </p:cMediaNode>
                                    </p:audio>
                                  </p:subTnLst>
                                </p:cTn>
                              </p:par>
                              <p:par>
                                <p:cTn id="29" presetID="64" presetClass="path" presetSubtype="0" accel="50000" decel="50000" fill="hold" nodeType="withEffect">
                                  <p:stCondLst>
                                    <p:cond delay="0"/>
                                  </p:stCondLst>
                                  <p:childTnLst>
                                    <p:animMotion origin="layout" path="M -4.16667E-7 1.11022E-16 L 0.00013 -0.06088 " pathEditMode="relative" rAng="0" ptsTypes="AA">
                                      <p:cBhvr>
                                        <p:cTn id="30" dur="750" fill="hold"/>
                                        <p:tgtEl>
                                          <p:spTgt spid="146"/>
                                        </p:tgtEl>
                                        <p:attrNameLst>
                                          <p:attrName>ppt_x</p:attrName>
                                          <p:attrName>ppt_y</p:attrName>
                                        </p:attrNameLst>
                                      </p:cBhvr>
                                      <p:rCtr x="0" y="-3056"/>
                                    </p:animMotion>
                                  </p:childTnLst>
                                </p:cTn>
                              </p:par>
                            </p:childTnLst>
                          </p:cTn>
                        </p:par>
                      </p:childTnLst>
                    </p:cTn>
                  </p:par>
                </p:childTnLst>
              </p:cTn>
              <p:nextCondLst>
                <p:cond evt="onClick" delay="0">
                  <p:tgtEl>
                    <p:spTgt spid="151"/>
                  </p:tgtEl>
                </p:cond>
              </p:nextCondLst>
            </p:seq>
            <p:seq concurrent="1" nextAc="seek">
              <p:cTn id="31" restart="whenNotActive" fill="hold" evtFilter="cancelBubble" nodeType="interactiveSeq">
                <p:stCondLst>
                  <p:cond evt="onClick" delay="0">
                    <p:tgtEl>
                      <p:spTgt spid="153"/>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1000" fill="hold"/>
                                        <p:tgtEl>
                                          <p:spTgt spid="153"/>
                                        </p:tgtEl>
                                        <p:attrNameLst>
                                          <p:attrName>fillcolor</p:attrName>
                                        </p:attrNameLst>
                                      </p:cBhvr>
                                      <p:to>
                                        <a:srgbClr val="66FB2A"/>
                                      </p:to>
                                    </p:animClr>
                                    <p:set>
                                      <p:cBhvr>
                                        <p:cTn id="36" dur="1000" fill="hold"/>
                                        <p:tgtEl>
                                          <p:spTgt spid="153"/>
                                        </p:tgtEl>
                                        <p:attrNameLst>
                                          <p:attrName>fill.type</p:attrName>
                                        </p:attrNameLst>
                                      </p:cBhvr>
                                      <p:to>
                                        <p:strVal val="solid"/>
                                      </p:to>
                                    </p:set>
                                    <p:set>
                                      <p:cBhvr>
                                        <p:cTn id="37" dur="1000" fill="hold"/>
                                        <p:tgtEl>
                                          <p:spTgt spid="153"/>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2" name="VOLTAGE.WAV"/>
                                        </p:tgtEl>
                                      </p:cMediaNode>
                                    </p:audio>
                                  </p:subTnLst>
                                </p:cTn>
                              </p:par>
                              <p:par>
                                <p:cTn id="38" presetID="64" presetClass="path" presetSubtype="0" accel="50000" decel="50000" fill="hold" nodeType="withEffect">
                                  <p:stCondLst>
                                    <p:cond delay="0"/>
                                  </p:stCondLst>
                                  <p:childTnLst>
                                    <p:animMotion origin="layout" path="M 0.00013 -0.06088 L -4.16667E-7 -0.12315 " pathEditMode="relative" rAng="0" ptsTypes="AA">
                                      <p:cBhvr>
                                        <p:cTn id="39" dur="750" fill="hold"/>
                                        <p:tgtEl>
                                          <p:spTgt spid="146"/>
                                        </p:tgtEl>
                                        <p:attrNameLst>
                                          <p:attrName>ppt_x</p:attrName>
                                          <p:attrName>ppt_y</p:attrName>
                                        </p:attrNameLst>
                                      </p:cBhvr>
                                      <p:rCtr x="-13" y="-3125"/>
                                    </p:animMotion>
                                  </p:childTnLst>
                                </p:cTn>
                              </p:par>
                            </p:childTnLst>
                          </p:cTn>
                        </p:par>
                      </p:childTnLst>
                    </p:cTn>
                  </p:par>
                </p:childTnLst>
              </p:cTn>
              <p:nextCondLst>
                <p:cond evt="onClick" delay="0">
                  <p:tgtEl>
                    <p:spTgt spid="153"/>
                  </p:tgtEl>
                </p:cond>
              </p:nextCondLst>
            </p:seq>
            <p:seq concurrent="1" nextAc="seek">
              <p:cTn id="40" restart="whenNotActive" fill="hold" evtFilter="cancelBubble" nodeType="interactiveSeq">
                <p:stCondLst>
                  <p:cond evt="onClick" delay="0">
                    <p:tgtEl>
                      <p:spTgt spid="155"/>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1000" fill="hold"/>
                                        <p:tgtEl>
                                          <p:spTgt spid="155"/>
                                        </p:tgtEl>
                                        <p:attrNameLst>
                                          <p:attrName>fillcolor</p:attrName>
                                        </p:attrNameLst>
                                      </p:cBhvr>
                                      <p:to>
                                        <a:srgbClr val="66FB2A"/>
                                      </p:to>
                                    </p:animClr>
                                    <p:set>
                                      <p:cBhvr>
                                        <p:cTn id="45" dur="1000" fill="hold"/>
                                        <p:tgtEl>
                                          <p:spTgt spid="155"/>
                                        </p:tgtEl>
                                        <p:attrNameLst>
                                          <p:attrName>fill.type</p:attrName>
                                        </p:attrNameLst>
                                      </p:cBhvr>
                                      <p:to>
                                        <p:strVal val="solid"/>
                                      </p:to>
                                    </p:set>
                                    <p:set>
                                      <p:cBhvr>
                                        <p:cTn id="46" dur="1000" fill="hold"/>
                                        <p:tgtEl>
                                          <p:spTgt spid="155"/>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VOLTAGE.WAV"/>
                                        </p:tgtEl>
                                      </p:cMediaNode>
                                    </p:audio>
                                  </p:subTnLst>
                                </p:cTn>
                              </p:par>
                              <p:par>
                                <p:cTn id="47" presetID="64" presetClass="path" presetSubtype="0" accel="50000" decel="50000" fill="hold" nodeType="withEffect">
                                  <p:stCondLst>
                                    <p:cond delay="0"/>
                                  </p:stCondLst>
                                  <p:childTnLst>
                                    <p:animMotion origin="layout" path="M -4.16667E-7 -0.12315 L -0.00026 -0.18519 " pathEditMode="relative" rAng="0" ptsTypes="AA">
                                      <p:cBhvr>
                                        <p:cTn id="48" dur="750" fill="hold"/>
                                        <p:tgtEl>
                                          <p:spTgt spid="146"/>
                                        </p:tgtEl>
                                        <p:attrNameLst>
                                          <p:attrName>ppt_x</p:attrName>
                                          <p:attrName>ppt_y</p:attrName>
                                        </p:attrNameLst>
                                      </p:cBhvr>
                                      <p:rCtr x="-13" y="-3102"/>
                                    </p:animMotion>
                                  </p:childTnLst>
                                </p:cTn>
                              </p:par>
                            </p:childTnLst>
                          </p:cTn>
                        </p:par>
                      </p:childTnLst>
                    </p:cTn>
                  </p:par>
                </p:childTnLst>
              </p:cTn>
              <p:nextCondLst>
                <p:cond evt="onClick" delay="0">
                  <p:tgtEl>
                    <p:spTgt spid="155"/>
                  </p:tgtEl>
                </p:cond>
              </p:nextCondLst>
            </p:seq>
            <p:seq concurrent="1" nextAc="seek">
              <p:cTn id="49" restart="whenNotActive" fill="hold" evtFilter="cancelBubble" nodeType="interactiveSeq">
                <p:stCondLst>
                  <p:cond evt="onClick" delay="0">
                    <p:tgtEl>
                      <p:spTgt spid="157"/>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1000" fill="hold"/>
                                        <p:tgtEl>
                                          <p:spTgt spid="157"/>
                                        </p:tgtEl>
                                        <p:attrNameLst>
                                          <p:attrName>fillcolor</p:attrName>
                                        </p:attrNameLst>
                                      </p:cBhvr>
                                      <p:to>
                                        <a:srgbClr val="66FB2A"/>
                                      </p:to>
                                    </p:animClr>
                                    <p:set>
                                      <p:cBhvr>
                                        <p:cTn id="54" dur="1000" fill="hold"/>
                                        <p:tgtEl>
                                          <p:spTgt spid="157"/>
                                        </p:tgtEl>
                                        <p:attrNameLst>
                                          <p:attrName>fill.type</p:attrName>
                                        </p:attrNameLst>
                                      </p:cBhvr>
                                      <p:to>
                                        <p:strVal val="solid"/>
                                      </p:to>
                                    </p:set>
                                    <p:set>
                                      <p:cBhvr>
                                        <p:cTn id="55" dur="1000" fill="hold"/>
                                        <p:tgtEl>
                                          <p:spTgt spid="157"/>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2" name="VOLTAGE.WAV"/>
                                        </p:tgtEl>
                                      </p:cMediaNode>
                                    </p:audio>
                                  </p:subTnLst>
                                </p:cTn>
                              </p:par>
                              <p:par>
                                <p:cTn id="56" presetID="64" presetClass="path" presetSubtype="0" accel="50000" decel="50000" fill="hold" nodeType="withEffect">
                                  <p:stCondLst>
                                    <p:cond delay="0"/>
                                  </p:stCondLst>
                                  <p:childTnLst>
                                    <p:animMotion origin="layout" path="M -0.00026 -0.18519 L -4.16667E-7 -0.24745 " pathEditMode="relative" rAng="0" ptsTypes="AA">
                                      <p:cBhvr>
                                        <p:cTn id="57" dur="750" fill="hold"/>
                                        <p:tgtEl>
                                          <p:spTgt spid="146"/>
                                        </p:tgtEl>
                                        <p:attrNameLst>
                                          <p:attrName>ppt_x</p:attrName>
                                          <p:attrName>ppt_y</p:attrName>
                                        </p:attrNameLst>
                                      </p:cBhvr>
                                      <p:rCtr x="13" y="-3125"/>
                                    </p:animMotion>
                                  </p:childTnLst>
                                </p:cTn>
                              </p:par>
                            </p:childTnLst>
                          </p:cTn>
                        </p:par>
                      </p:childTnLst>
                    </p:cTn>
                  </p:par>
                </p:childTnLst>
              </p:cTn>
              <p:nextCondLst>
                <p:cond evt="onClick" delay="0">
                  <p:tgtEl>
                    <p:spTgt spid="157"/>
                  </p:tgtEl>
                </p:cond>
              </p:nextCondLst>
            </p:seq>
            <p:seq concurrent="1" nextAc="seek">
              <p:cTn id="58" restart="whenNotActive" fill="hold" evtFilter="cancelBubble" nodeType="interactiveSeq">
                <p:stCondLst>
                  <p:cond evt="onClick" delay="0">
                    <p:tgtEl>
                      <p:spTgt spid="159"/>
                    </p:tgtEl>
                  </p:cond>
                </p:stCondLst>
                <p:endSync evt="end" delay="0">
                  <p:rtn val="all"/>
                </p:endSync>
                <p:childTnLst>
                  <p:par>
                    <p:cTn id="59" fill="hold">
                      <p:stCondLst>
                        <p:cond delay="0"/>
                      </p:stCondLst>
                      <p:childTnLst>
                        <p:par>
                          <p:cTn id="60" fill="hold">
                            <p:stCondLst>
                              <p:cond delay="0"/>
                            </p:stCondLst>
                            <p:childTnLst>
                              <p:par>
                                <p:cTn id="61" presetID="1" presetClass="emph" presetSubtype="2" fill="hold" nodeType="clickEffect">
                                  <p:stCondLst>
                                    <p:cond delay="0"/>
                                  </p:stCondLst>
                                  <p:childTnLst>
                                    <p:animClr clrSpc="rgb" dir="cw">
                                      <p:cBhvr>
                                        <p:cTn id="62" dur="1000" fill="hold"/>
                                        <p:tgtEl>
                                          <p:spTgt spid="159"/>
                                        </p:tgtEl>
                                        <p:attrNameLst>
                                          <p:attrName>fillcolor</p:attrName>
                                        </p:attrNameLst>
                                      </p:cBhvr>
                                      <p:to>
                                        <a:srgbClr val="66FB2A"/>
                                      </p:to>
                                    </p:animClr>
                                    <p:set>
                                      <p:cBhvr>
                                        <p:cTn id="63" dur="1000" fill="hold"/>
                                        <p:tgtEl>
                                          <p:spTgt spid="159"/>
                                        </p:tgtEl>
                                        <p:attrNameLst>
                                          <p:attrName>fill.type</p:attrName>
                                        </p:attrNameLst>
                                      </p:cBhvr>
                                      <p:to>
                                        <p:strVal val="solid"/>
                                      </p:to>
                                    </p:set>
                                    <p:set>
                                      <p:cBhvr>
                                        <p:cTn id="64" dur="1000" fill="hold"/>
                                        <p:tgtEl>
                                          <p:spTgt spid="159"/>
                                        </p:tgtEl>
                                        <p:attrNameLst>
                                          <p:attrName>fill.on</p:attrName>
                                        </p:attrNameLst>
                                      </p:cBhvr>
                                      <p:to>
                                        <p:strVal val="true"/>
                                      </p:to>
                                    </p:set>
                                  </p:childTnLst>
                                  <p:subTnLst>
                                    <p:audio>
                                      <p:cMediaNode>
                                        <p:cTn display="0" masterRel="sameClick">
                                          <p:stCondLst>
                                            <p:cond evt="begin" delay="0">
                                              <p:tn val="61"/>
                                            </p:cond>
                                          </p:stCondLst>
                                          <p:endCondLst>
                                            <p:cond evt="onStopAudio" delay="0">
                                              <p:tgtEl>
                                                <p:sldTgt/>
                                              </p:tgtEl>
                                            </p:cond>
                                          </p:endCondLst>
                                        </p:cTn>
                                        <p:tgtEl>
                                          <p:sndTgt r:embed="rId2" name="VOLTAGE.WAV"/>
                                        </p:tgtEl>
                                      </p:cMediaNode>
                                    </p:audio>
                                  </p:subTnLst>
                                </p:cTn>
                              </p:par>
                              <p:par>
                                <p:cTn id="65" presetID="64" presetClass="path" presetSubtype="0" accel="50000" decel="50000" fill="hold" nodeType="withEffect">
                                  <p:stCondLst>
                                    <p:cond delay="0"/>
                                  </p:stCondLst>
                                  <p:childTnLst>
                                    <p:animMotion origin="layout" path="M -4.16667E-7 -0.24745 L -4.16667E-7 -0.30949 " pathEditMode="relative" rAng="0" ptsTypes="AA">
                                      <p:cBhvr>
                                        <p:cTn id="66" dur="750" fill="hold"/>
                                        <p:tgtEl>
                                          <p:spTgt spid="146"/>
                                        </p:tgtEl>
                                        <p:attrNameLst>
                                          <p:attrName>ppt_x</p:attrName>
                                          <p:attrName>ppt_y</p:attrName>
                                        </p:attrNameLst>
                                      </p:cBhvr>
                                      <p:rCtr x="0" y="-3102"/>
                                    </p:animMotion>
                                  </p:childTnLst>
                                </p:cTn>
                              </p:par>
                            </p:childTnLst>
                          </p:cTn>
                        </p:par>
                      </p:childTnLst>
                    </p:cTn>
                  </p:par>
                </p:childTnLst>
              </p:cTn>
              <p:nextCondLst>
                <p:cond evt="onClick" delay="0">
                  <p:tgtEl>
                    <p:spTgt spid="159"/>
                  </p:tgtEl>
                </p:cond>
              </p:nextCondLst>
            </p:seq>
            <p:seq concurrent="1" nextAc="seek">
              <p:cTn id="67" restart="whenNotActive" fill="hold" evtFilter="cancelBubble" nodeType="interactiveSeq">
                <p:stCondLst>
                  <p:cond evt="onClick" delay="0">
                    <p:tgtEl>
                      <p:spTgt spid="161"/>
                    </p:tgtEl>
                  </p:cond>
                </p:stCondLst>
                <p:endSync evt="end" delay="0">
                  <p:rtn val="all"/>
                </p:endSync>
                <p:childTnLst>
                  <p:par>
                    <p:cTn id="68" fill="hold">
                      <p:stCondLst>
                        <p:cond delay="0"/>
                      </p:stCondLst>
                      <p:childTnLst>
                        <p:par>
                          <p:cTn id="69" fill="hold">
                            <p:stCondLst>
                              <p:cond delay="0"/>
                            </p:stCondLst>
                            <p:childTnLst>
                              <p:par>
                                <p:cTn id="70" presetID="1" presetClass="emph" presetSubtype="2" fill="hold" nodeType="clickEffect">
                                  <p:stCondLst>
                                    <p:cond delay="0"/>
                                  </p:stCondLst>
                                  <p:childTnLst>
                                    <p:animClr clrSpc="rgb" dir="cw">
                                      <p:cBhvr>
                                        <p:cTn id="71" dur="1000" fill="hold"/>
                                        <p:tgtEl>
                                          <p:spTgt spid="161"/>
                                        </p:tgtEl>
                                        <p:attrNameLst>
                                          <p:attrName>fillcolor</p:attrName>
                                        </p:attrNameLst>
                                      </p:cBhvr>
                                      <p:to>
                                        <a:srgbClr val="66FB2A"/>
                                      </p:to>
                                    </p:animClr>
                                    <p:set>
                                      <p:cBhvr>
                                        <p:cTn id="72" dur="1000" fill="hold"/>
                                        <p:tgtEl>
                                          <p:spTgt spid="161"/>
                                        </p:tgtEl>
                                        <p:attrNameLst>
                                          <p:attrName>fill.type</p:attrName>
                                        </p:attrNameLst>
                                      </p:cBhvr>
                                      <p:to>
                                        <p:strVal val="solid"/>
                                      </p:to>
                                    </p:set>
                                    <p:set>
                                      <p:cBhvr>
                                        <p:cTn id="73" dur="1000" fill="hold"/>
                                        <p:tgtEl>
                                          <p:spTgt spid="161"/>
                                        </p:tgtEl>
                                        <p:attrNameLst>
                                          <p:attrName>fill.on</p:attrName>
                                        </p:attrNameLst>
                                      </p:cBhvr>
                                      <p:to>
                                        <p:strVal val="true"/>
                                      </p:to>
                                    </p:set>
                                  </p:childTnLst>
                                  <p:subTnLst>
                                    <p:audio>
                                      <p:cMediaNode>
                                        <p:cTn display="0" masterRel="sameClick">
                                          <p:stCondLst>
                                            <p:cond evt="begin" delay="0">
                                              <p:tn val="70"/>
                                            </p:cond>
                                          </p:stCondLst>
                                          <p:endCondLst>
                                            <p:cond evt="onStopAudio" delay="0">
                                              <p:tgtEl>
                                                <p:sldTgt/>
                                              </p:tgtEl>
                                            </p:cond>
                                          </p:endCondLst>
                                        </p:cTn>
                                        <p:tgtEl>
                                          <p:sndTgt r:embed="rId2" name="VOLTAGE.WAV"/>
                                        </p:tgtEl>
                                      </p:cMediaNode>
                                    </p:audio>
                                  </p:subTnLst>
                                </p:cTn>
                              </p:par>
                              <p:par>
                                <p:cTn id="74" presetID="64" presetClass="path" presetSubtype="0" accel="50000" decel="50000" fill="hold" nodeType="withEffect">
                                  <p:stCondLst>
                                    <p:cond delay="0"/>
                                  </p:stCondLst>
                                  <p:childTnLst>
                                    <p:animMotion origin="layout" path="M -4.16667E-7 -0.30949 L -4.16667E-7 -0.37153 " pathEditMode="relative" rAng="0" ptsTypes="AA">
                                      <p:cBhvr>
                                        <p:cTn id="75" dur="750" fill="hold"/>
                                        <p:tgtEl>
                                          <p:spTgt spid="146"/>
                                        </p:tgtEl>
                                        <p:attrNameLst>
                                          <p:attrName>ppt_x</p:attrName>
                                          <p:attrName>ppt_y</p:attrName>
                                        </p:attrNameLst>
                                      </p:cBhvr>
                                      <p:rCtr x="0" y="-3102"/>
                                    </p:animMotion>
                                  </p:childTnLst>
                                </p:cTn>
                              </p:par>
                            </p:childTnLst>
                          </p:cTn>
                        </p:par>
                      </p:childTnLst>
                    </p:cTn>
                  </p:par>
                </p:childTnLst>
              </p:cTn>
              <p:nextCondLst>
                <p:cond evt="onClick" delay="0">
                  <p:tgtEl>
                    <p:spTgt spid="161"/>
                  </p:tgtEl>
                </p:cond>
              </p:nextCondLst>
            </p:seq>
            <p:seq concurrent="1" nextAc="seek">
              <p:cTn id="76" restart="whenNotActive" fill="hold" evtFilter="cancelBubble" nodeType="interactiveSeq">
                <p:stCondLst>
                  <p:cond evt="onClick" delay="0">
                    <p:tgtEl>
                      <p:spTgt spid="163"/>
                    </p:tgtEl>
                  </p:cond>
                </p:stCondLst>
                <p:endSync evt="end" delay="0">
                  <p:rtn val="all"/>
                </p:endSync>
                <p:childTnLst>
                  <p:par>
                    <p:cTn id="77" fill="hold">
                      <p:stCondLst>
                        <p:cond delay="0"/>
                      </p:stCondLst>
                      <p:childTnLst>
                        <p:par>
                          <p:cTn id="78" fill="hold">
                            <p:stCondLst>
                              <p:cond delay="0"/>
                            </p:stCondLst>
                            <p:childTnLst>
                              <p:par>
                                <p:cTn id="79" presetID="1" presetClass="emph" presetSubtype="2" fill="hold" nodeType="clickEffect">
                                  <p:stCondLst>
                                    <p:cond delay="0"/>
                                  </p:stCondLst>
                                  <p:childTnLst>
                                    <p:animClr clrSpc="rgb" dir="cw">
                                      <p:cBhvr>
                                        <p:cTn id="80" dur="1000" fill="hold"/>
                                        <p:tgtEl>
                                          <p:spTgt spid="163"/>
                                        </p:tgtEl>
                                        <p:attrNameLst>
                                          <p:attrName>fillcolor</p:attrName>
                                        </p:attrNameLst>
                                      </p:cBhvr>
                                      <p:to>
                                        <a:srgbClr val="66FB2A"/>
                                      </p:to>
                                    </p:animClr>
                                    <p:set>
                                      <p:cBhvr>
                                        <p:cTn id="81" dur="1000" fill="hold"/>
                                        <p:tgtEl>
                                          <p:spTgt spid="163"/>
                                        </p:tgtEl>
                                        <p:attrNameLst>
                                          <p:attrName>fill.type</p:attrName>
                                        </p:attrNameLst>
                                      </p:cBhvr>
                                      <p:to>
                                        <p:strVal val="solid"/>
                                      </p:to>
                                    </p:set>
                                    <p:set>
                                      <p:cBhvr>
                                        <p:cTn id="82" dur="1000" fill="hold"/>
                                        <p:tgtEl>
                                          <p:spTgt spid="163"/>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2" name="VOLTAGE.WAV"/>
                                        </p:tgtEl>
                                      </p:cMediaNode>
                                    </p:audio>
                                  </p:subTnLst>
                                </p:cTn>
                              </p:par>
                              <p:par>
                                <p:cTn id="83" presetID="64" presetClass="path" presetSubtype="0" accel="50000" decel="50000" fill="hold" nodeType="withEffect">
                                  <p:stCondLst>
                                    <p:cond delay="0"/>
                                  </p:stCondLst>
                                  <p:childTnLst>
                                    <p:animMotion origin="layout" path="M -4.16667E-7 -0.37153 L -0.00026 -0.4338 " pathEditMode="relative" rAng="0" ptsTypes="AA">
                                      <p:cBhvr>
                                        <p:cTn id="84" dur="750" fill="hold"/>
                                        <p:tgtEl>
                                          <p:spTgt spid="146"/>
                                        </p:tgtEl>
                                        <p:attrNameLst>
                                          <p:attrName>ppt_x</p:attrName>
                                          <p:attrName>ppt_y</p:attrName>
                                        </p:attrNameLst>
                                      </p:cBhvr>
                                      <p:rCtr x="-13" y="-3125"/>
                                    </p:animMotion>
                                  </p:childTnLst>
                                </p:cTn>
                              </p:par>
                            </p:childTnLst>
                          </p:cTn>
                        </p:par>
                      </p:childTnLst>
                    </p:cTn>
                  </p:par>
                </p:childTnLst>
              </p:cTn>
              <p:nextCondLst>
                <p:cond evt="onClick" delay="0">
                  <p:tgtEl>
                    <p:spTgt spid="163"/>
                  </p:tgtEl>
                </p:cond>
              </p:nextCondLst>
            </p:seq>
            <p:seq concurrent="1" nextAc="seek">
              <p:cTn id="85" restart="whenNotActive" fill="hold" evtFilter="cancelBubble" nodeType="interactiveSeq">
                <p:stCondLst>
                  <p:cond evt="onClick" delay="0">
                    <p:tgtEl>
                      <p:spTgt spid="165"/>
                    </p:tgtEl>
                  </p:cond>
                </p:stCondLst>
                <p:endSync evt="end" delay="0">
                  <p:rtn val="all"/>
                </p:endSync>
                <p:childTnLst>
                  <p:par>
                    <p:cTn id="86" fill="hold">
                      <p:stCondLst>
                        <p:cond delay="0"/>
                      </p:stCondLst>
                      <p:childTnLst>
                        <p:par>
                          <p:cTn id="87" fill="hold">
                            <p:stCondLst>
                              <p:cond delay="0"/>
                            </p:stCondLst>
                            <p:childTnLst>
                              <p:par>
                                <p:cTn id="88" presetID="1" presetClass="emph" presetSubtype="2" fill="hold" nodeType="clickEffect">
                                  <p:stCondLst>
                                    <p:cond delay="0"/>
                                  </p:stCondLst>
                                  <p:childTnLst>
                                    <p:animClr clrSpc="rgb" dir="cw">
                                      <p:cBhvr>
                                        <p:cTn id="89" dur="1000" fill="hold"/>
                                        <p:tgtEl>
                                          <p:spTgt spid="165"/>
                                        </p:tgtEl>
                                        <p:attrNameLst>
                                          <p:attrName>fillcolor</p:attrName>
                                        </p:attrNameLst>
                                      </p:cBhvr>
                                      <p:to>
                                        <a:srgbClr val="66FB2A"/>
                                      </p:to>
                                    </p:animClr>
                                    <p:set>
                                      <p:cBhvr>
                                        <p:cTn id="90" dur="1000" fill="hold"/>
                                        <p:tgtEl>
                                          <p:spTgt spid="165"/>
                                        </p:tgtEl>
                                        <p:attrNameLst>
                                          <p:attrName>fill.type</p:attrName>
                                        </p:attrNameLst>
                                      </p:cBhvr>
                                      <p:to>
                                        <p:strVal val="solid"/>
                                      </p:to>
                                    </p:set>
                                    <p:set>
                                      <p:cBhvr>
                                        <p:cTn id="91" dur="1000" fill="hold"/>
                                        <p:tgtEl>
                                          <p:spTgt spid="165"/>
                                        </p:tgtEl>
                                        <p:attrNameLst>
                                          <p:attrName>fill.on</p:attrName>
                                        </p:attrNameLst>
                                      </p:cBhvr>
                                      <p:to>
                                        <p:strVal val="true"/>
                                      </p:to>
                                    </p:set>
                                  </p:childTnLst>
                                  <p:subTnLst>
                                    <p:audio>
                                      <p:cMediaNode>
                                        <p:cTn display="0" masterRel="sameClick">
                                          <p:stCondLst>
                                            <p:cond evt="begin" delay="0">
                                              <p:tn val="88"/>
                                            </p:cond>
                                          </p:stCondLst>
                                          <p:endCondLst>
                                            <p:cond evt="onStopAudio" delay="0">
                                              <p:tgtEl>
                                                <p:sldTgt/>
                                              </p:tgtEl>
                                            </p:cond>
                                          </p:endCondLst>
                                        </p:cTn>
                                        <p:tgtEl>
                                          <p:sndTgt r:embed="rId2" name="VOLTAGE.WAV"/>
                                        </p:tgtEl>
                                      </p:cMediaNode>
                                    </p:audio>
                                  </p:subTnLst>
                                </p:cTn>
                              </p:par>
                              <p:par>
                                <p:cTn id="92" presetID="64" presetClass="path" presetSubtype="0" accel="50000" decel="50000" fill="hold" nodeType="withEffect">
                                  <p:stCondLst>
                                    <p:cond delay="0"/>
                                  </p:stCondLst>
                                  <p:childTnLst>
                                    <p:animMotion origin="layout" path="M -0.00026 -0.4338 L 0.00013 -0.49583 " pathEditMode="relative" rAng="0" ptsTypes="AA">
                                      <p:cBhvr>
                                        <p:cTn id="93" dur="750" fill="hold"/>
                                        <p:tgtEl>
                                          <p:spTgt spid="146"/>
                                        </p:tgtEl>
                                        <p:attrNameLst>
                                          <p:attrName>ppt_x</p:attrName>
                                          <p:attrName>ppt_y</p:attrName>
                                        </p:attrNameLst>
                                      </p:cBhvr>
                                      <p:rCtr x="13" y="-3102"/>
                                    </p:animMotion>
                                  </p:childTnLst>
                                </p:cTn>
                              </p:par>
                            </p:childTnLst>
                          </p:cTn>
                        </p:par>
                      </p:childTnLst>
                    </p:cTn>
                  </p:par>
                </p:childTnLst>
              </p:cTn>
              <p:nextCondLst>
                <p:cond evt="onClick" delay="0">
                  <p:tgtEl>
                    <p:spTgt spid="165"/>
                  </p:tgtEl>
                </p:cond>
              </p:nextCondLst>
            </p:seq>
            <p:seq concurrent="1" nextAc="seek">
              <p:cTn id="94" restart="whenNotActive" fill="hold" evtFilter="cancelBubble" nodeType="interactiveSeq">
                <p:stCondLst>
                  <p:cond evt="onClick" delay="0">
                    <p:tgtEl>
                      <p:spTgt spid="167"/>
                    </p:tgtEl>
                  </p:cond>
                </p:stCondLst>
                <p:endSync evt="end" delay="0">
                  <p:rtn val="all"/>
                </p:endSync>
                <p:childTnLst>
                  <p:par>
                    <p:cTn id="95" fill="hold">
                      <p:stCondLst>
                        <p:cond delay="0"/>
                      </p:stCondLst>
                      <p:childTnLst>
                        <p:par>
                          <p:cTn id="96" fill="hold">
                            <p:stCondLst>
                              <p:cond delay="0"/>
                            </p:stCondLst>
                            <p:childTnLst>
                              <p:par>
                                <p:cTn id="97" presetID="1" presetClass="emph" presetSubtype="2" fill="hold" nodeType="clickEffect">
                                  <p:stCondLst>
                                    <p:cond delay="0"/>
                                  </p:stCondLst>
                                  <p:childTnLst>
                                    <p:animClr clrSpc="rgb" dir="cw">
                                      <p:cBhvr>
                                        <p:cTn id="98" dur="1000" fill="hold"/>
                                        <p:tgtEl>
                                          <p:spTgt spid="167"/>
                                        </p:tgtEl>
                                        <p:attrNameLst>
                                          <p:attrName>fillcolor</p:attrName>
                                        </p:attrNameLst>
                                      </p:cBhvr>
                                      <p:to>
                                        <a:srgbClr val="66FB2A"/>
                                      </p:to>
                                    </p:animClr>
                                    <p:set>
                                      <p:cBhvr>
                                        <p:cTn id="99" dur="1000" fill="hold"/>
                                        <p:tgtEl>
                                          <p:spTgt spid="167"/>
                                        </p:tgtEl>
                                        <p:attrNameLst>
                                          <p:attrName>fill.type</p:attrName>
                                        </p:attrNameLst>
                                      </p:cBhvr>
                                      <p:to>
                                        <p:strVal val="solid"/>
                                      </p:to>
                                    </p:set>
                                    <p:set>
                                      <p:cBhvr>
                                        <p:cTn id="100" dur="1000" fill="hold"/>
                                        <p:tgtEl>
                                          <p:spTgt spid="167"/>
                                        </p:tgtEl>
                                        <p:attrNameLst>
                                          <p:attrName>fill.on</p:attrName>
                                        </p:attrNameLst>
                                      </p:cBhvr>
                                      <p:to>
                                        <p:strVal val="true"/>
                                      </p:to>
                                    </p:set>
                                  </p:childTnLst>
                                  <p:subTnLst>
                                    <p:audio>
                                      <p:cMediaNode>
                                        <p:cTn display="0" masterRel="sameClick">
                                          <p:stCondLst>
                                            <p:cond evt="begin" delay="0">
                                              <p:tn val="97"/>
                                            </p:cond>
                                          </p:stCondLst>
                                          <p:endCondLst>
                                            <p:cond evt="onStopAudio" delay="0">
                                              <p:tgtEl>
                                                <p:sldTgt/>
                                              </p:tgtEl>
                                            </p:cond>
                                          </p:endCondLst>
                                        </p:cTn>
                                        <p:tgtEl>
                                          <p:sndTgt r:embed="rId2" name="VOLTAGE.WAV"/>
                                        </p:tgtEl>
                                      </p:cMediaNode>
                                    </p:audio>
                                  </p:subTnLst>
                                </p:cTn>
                              </p:par>
                              <p:par>
                                <p:cTn id="101" presetID="64" presetClass="path" presetSubtype="0" accel="50000" decel="50000" fill="hold" nodeType="withEffect">
                                  <p:stCondLst>
                                    <p:cond delay="0"/>
                                  </p:stCondLst>
                                  <p:childTnLst>
                                    <p:animMotion origin="layout" path="M 0.00013 -0.49583 L 0.00039 -0.55787 " pathEditMode="relative" rAng="0" ptsTypes="AA">
                                      <p:cBhvr>
                                        <p:cTn id="102" dur="750" fill="hold"/>
                                        <p:tgtEl>
                                          <p:spTgt spid="146"/>
                                        </p:tgtEl>
                                        <p:attrNameLst>
                                          <p:attrName>ppt_x</p:attrName>
                                          <p:attrName>ppt_y</p:attrName>
                                        </p:attrNameLst>
                                      </p:cBhvr>
                                      <p:rCtr x="13" y="-3102"/>
                                    </p:animMotion>
                                  </p:childTnLst>
                                </p:cTn>
                              </p:par>
                            </p:childTnLst>
                          </p:cTn>
                        </p:par>
                      </p:childTnLst>
                    </p:cTn>
                  </p:par>
                </p:childTnLst>
              </p:cTn>
              <p:nextCondLst>
                <p:cond evt="onClick" delay="0">
                  <p:tgtEl>
                    <p:spTgt spid="167"/>
                  </p:tgtEl>
                </p:cond>
              </p:nextCondLst>
            </p:seq>
            <p:seq concurrent="1" nextAc="seek">
              <p:cTn id="103" restart="whenNotActive" fill="hold" evtFilter="cancelBubble" nodeType="interactiveSeq">
                <p:stCondLst>
                  <p:cond evt="onClick" delay="0">
                    <p:tgtEl>
                      <p:spTgt spid="169"/>
                    </p:tgtEl>
                  </p:cond>
                </p:stCondLst>
                <p:endSync evt="end" delay="0">
                  <p:rtn val="all"/>
                </p:endSync>
                <p:childTnLst>
                  <p:par>
                    <p:cTn id="104" fill="hold">
                      <p:stCondLst>
                        <p:cond delay="0"/>
                      </p:stCondLst>
                      <p:childTnLst>
                        <p:par>
                          <p:cTn id="105" fill="hold">
                            <p:stCondLst>
                              <p:cond delay="0"/>
                            </p:stCondLst>
                            <p:childTnLst>
                              <p:par>
                                <p:cTn id="106" presetID="1" presetClass="emph" presetSubtype="2" fill="hold" nodeType="clickEffect">
                                  <p:stCondLst>
                                    <p:cond delay="0"/>
                                  </p:stCondLst>
                                  <p:childTnLst>
                                    <p:animClr clrSpc="rgb" dir="cw">
                                      <p:cBhvr>
                                        <p:cTn id="107" dur="1000" fill="hold"/>
                                        <p:tgtEl>
                                          <p:spTgt spid="169"/>
                                        </p:tgtEl>
                                        <p:attrNameLst>
                                          <p:attrName>fillcolor</p:attrName>
                                        </p:attrNameLst>
                                      </p:cBhvr>
                                      <p:to>
                                        <a:srgbClr val="66FB2A"/>
                                      </p:to>
                                    </p:animClr>
                                    <p:set>
                                      <p:cBhvr>
                                        <p:cTn id="108" dur="1000" fill="hold"/>
                                        <p:tgtEl>
                                          <p:spTgt spid="169"/>
                                        </p:tgtEl>
                                        <p:attrNameLst>
                                          <p:attrName>fill.type</p:attrName>
                                        </p:attrNameLst>
                                      </p:cBhvr>
                                      <p:to>
                                        <p:strVal val="solid"/>
                                      </p:to>
                                    </p:set>
                                    <p:set>
                                      <p:cBhvr>
                                        <p:cTn id="109" dur="1000" fill="hold"/>
                                        <p:tgtEl>
                                          <p:spTgt spid="169"/>
                                        </p:tgtEl>
                                        <p:attrNameLst>
                                          <p:attrName>fill.on</p:attrName>
                                        </p:attrNameLst>
                                      </p:cBhvr>
                                      <p:to>
                                        <p:strVal val="true"/>
                                      </p:to>
                                    </p:set>
                                  </p:childTnLst>
                                  <p:subTnLst>
                                    <p:audio>
                                      <p:cMediaNode>
                                        <p:cTn display="0" masterRel="sameClick">
                                          <p:stCondLst>
                                            <p:cond evt="begin" delay="0">
                                              <p:tn val="106"/>
                                            </p:cond>
                                          </p:stCondLst>
                                          <p:endCondLst>
                                            <p:cond evt="onStopAudio" delay="0">
                                              <p:tgtEl>
                                                <p:sldTgt/>
                                              </p:tgtEl>
                                            </p:cond>
                                          </p:endCondLst>
                                        </p:cTn>
                                        <p:tgtEl>
                                          <p:sndTgt r:embed="rId2" name="VOLTAGE.WAV"/>
                                        </p:tgtEl>
                                      </p:cMediaNode>
                                    </p:audio>
                                  </p:subTnLst>
                                </p:cTn>
                              </p:par>
                              <p:par>
                                <p:cTn id="110" presetID="64" presetClass="path" presetSubtype="0" accel="50000" decel="50000" fill="hold" nodeType="withEffect">
                                  <p:stCondLst>
                                    <p:cond delay="0"/>
                                  </p:stCondLst>
                                  <p:childTnLst>
                                    <p:animMotion origin="layout" path="M 0.00039 -0.55787 L 0.00065 -0.62014 " pathEditMode="relative" rAng="0" ptsTypes="AA">
                                      <p:cBhvr>
                                        <p:cTn id="111" dur="750" fill="hold"/>
                                        <p:tgtEl>
                                          <p:spTgt spid="146"/>
                                        </p:tgtEl>
                                        <p:attrNameLst>
                                          <p:attrName>ppt_x</p:attrName>
                                          <p:attrName>ppt_y</p:attrName>
                                        </p:attrNameLst>
                                      </p:cBhvr>
                                      <p:rCtr x="13" y="-3125"/>
                                    </p:animMotion>
                                  </p:childTnLst>
                                </p:cTn>
                              </p:par>
                            </p:childTnLst>
                          </p:cTn>
                        </p:par>
                        <p:par>
                          <p:cTn id="112" fill="hold">
                            <p:stCondLst>
                              <p:cond delay="1000"/>
                            </p:stCondLst>
                            <p:childTnLst>
                              <p:par>
                                <p:cTn id="113" presetID="2" presetClass="entr" presetSubtype="4" fill="hold" grpId="0" nodeType="afterEffect">
                                  <p:stCondLst>
                                    <p:cond delay="0"/>
                                  </p:stCondLst>
                                  <p:iterate type="lt">
                                    <p:tmPct val="0"/>
                                  </p:iterate>
                                  <p:childTnLst>
                                    <p:set>
                                      <p:cBhvr>
                                        <p:cTn id="114" dur="1" fill="hold">
                                          <p:stCondLst>
                                            <p:cond delay="0"/>
                                          </p:stCondLst>
                                        </p:cTn>
                                        <p:tgtEl>
                                          <p:spTgt spid="172"/>
                                        </p:tgtEl>
                                        <p:attrNameLst>
                                          <p:attrName>style.visibility</p:attrName>
                                        </p:attrNameLst>
                                      </p:cBhvr>
                                      <p:to>
                                        <p:strVal val="visible"/>
                                      </p:to>
                                    </p:set>
                                    <p:anim calcmode="lin" valueType="num">
                                      <p:cBhvr additive="base">
                                        <p:cTn id="115" dur="500" fill="hold"/>
                                        <p:tgtEl>
                                          <p:spTgt spid="172"/>
                                        </p:tgtEl>
                                        <p:attrNameLst>
                                          <p:attrName>ppt_x</p:attrName>
                                        </p:attrNameLst>
                                      </p:cBhvr>
                                      <p:tavLst>
                                        <p:tav tm="0">
                                          <p:val>
                                            <p:strVal val="#ppt_x"/>
                                          </p:val>
                                        </p:tav>
                                        <p:tav tm="100000">
                                          <p:val>
                                            <p:strVal val="#ppt_x"/>
                                          </p:val>
                                        </p:tav>
                                      </p:tavLst>
                                    </p:anim>
                                    <p:anim calcmode="lin" valueType="num">
                                      <p:cBhvr additive="base">
                                        <p:cTn id="116" dur="500" fill="hold"/>
                                        <p:tgtEl>
                                          <p:spTgt spid="17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3"/>
                                            </p:cond>
                                          </p:stCondLst>
                                          <p:endCondLst>
                                            <p:cond evt="onStopAudio" delay="0">
                                              <p:tgtEl>
                                                <p:sldTgt/>
                                              </p:tgtEl>
                                            </p:cond>
                                          </p:endCondLst>
                                        </p:cTn>
                                        <p:tgtEl>
                                          <p:sndTgt r:embed="rId3" name="applause.wav"/>
                                        </p:tgtEl>
                                      </p:cMediaNode>
                                    </p:audio>
                                  </p:subTnLst>
                                </p:cTn>
                              </p:par>
                            </p:childTnLst>
                          </p:cTn>
                        </p:par>
                        <p:par>
                          <p:cTn id="117" fill="hold">
                            <p:stCondLst>
                              <p:cond delay="1500"/>
                            </p:stCondLst>
                            <p:childTnLst>
                              <p:par>
                                <p:cTn id="118" presetID="34" presetClass="emph" presetSubtype="0" repeatCount="indefinite" fill="hold" grpId="1" nodeType="afterEffect">
                                  <p:stCondLst>
                                    <p:cond delay="0"/>
                                  </p:stCondLst>
                                  <p:iterate type="lt">
                                    <p:tmPct val="10000"/>
                                  </p:iterate>
                                  <p:childTnLst>
                                    <p:animMotion origin="layout" path="M 4.16667E-7 4.44444E-6 L 4.16667E-7 -0.07223 " pathEditMode="relative" rAng="0" ptsTypes="AA">
                                      <p:cBhvr>
                                        <p:cTn id="119" dur="250" accel="50000" decel="50000" autoRev="1" fill="hold">
                                          <p:stCondLst>
                                            <p:cond delay="0"/>
                                          </p:stCondLst>
                                        </p:cTn>
                                        <p:tgtEl>
                                          <p:spTgt spid="172"/>
                                        </p:tgtEl>
                                        <p:attrNameLst>
                                          <p:attrName>ppt_x</p:attrName>
                                          <p:attrName>ppt_y</p:attrName>
                                        </p:attrNameLst>
                                      </p:cBhvr>
                                      <p:rCtr x="0" y="-3611"/>
                                    </p:animMotion>
                                    <p:animRot by="1500000">
                                      <p:cBhvr>
                                        <p:cTn id="120" dur="125" fill="hold">
                                          <p:stCondLst>
                                            <p:cond delay="0"/>
                                          </p:stCondLst>
                                        </p:cTn>
                                        <p:tgtEl>
                                          <p:spTgt spid="172"/>
                                        </p:tgtEl>
                                        <p:attrNameLst>
                                          <p:attrName>r</p:attrName>
                                        </p:attrNameLst>
                                      </p:cBhvr>
                                    </p:animRot>
                                    <p:animRot by="-1500000">
                                      <p:cBhvr>
                                        <p:cTn id="121" dur="125" fill="hold">
                                          <p:stCondLst>
                                            <p:cond delay="125"/>
                                          </p:stCondLst>
                                        </p:cTn>
                                        <p:tgtEl>
                                          <p:spTgt spid="172"/>
                                        </p:tgtEl>
                                        <p:attrNameLst>
                                          <p:attrName>r</p:attrName>
                                        </p:attrNameLst>
                                      </p:cBhvr>
                                    </p:animRot>
                                    <p:animRot by="-1500000">
                                      <p:cBhvr>
                                        <p:cTn id="122" dur="125" fill="hold">
                                          <p:stCondLst>
                                            <p:cond delay="250"/>
                                          </p:stCondLst>
                                        </p:cTn>
                                        <p:tgtEl>
                                          <p:spTgt spid="172"/>
                                        </p:tgtEl>
                                        <p:attrNameLst>
                                          <p:attrName>r</p:attrName>
                                        </p:attrNameLst>
                                      </p:cBhvr>
                                    </p:animRot>
                                    <p:animRot by="1500000">
                                      <p:cBhvr>
                                        <p:cTn id="123" dur="125" fill="hold">
                                          <p:stCondLst>
                                            <p:cond delay="375"/>
                                          </p:stCondLst>
                                        </p:cTn>
                                        <p:tgtEl>
                                          <p:spTgt spid="172"/>
                                        </p:tgtEl>
                                        <p:attrNameLst>
                                          <p:attrName>r</p:attrName>
                                        </p:attrNameLst>
                                      </p:cBhvr>
                                    </p:animRot>
                                  </p:childTnLst>
                                </p:cTn>
                              </p:par>
                            </p:childTnLst>
                          </p:cTn>
                        </p:par>
                      </p:childTnLst>
                    </p:cTn>
                  </p:par>
                </p:childTnLst>
              </p:cTn>
              <p:nextCondLst>
                <p:cond evt="onClick" delay="0">
                  <p:tgtEl>
                    <p:spTgt spid="169"/>
                  </p:tgtEl>
                </p:cond>
              </p:nextCondLst>
            </p:seq>
            <p:seq concurrent="1" nextAc="seek">
              <p:cTn id="124" restart="whenNotActive" fill="hold" evtFilter="cancelBubble" nodeType="interactiveSeq">
                <p:stCondLst>
                  <p:cond evt="onClick" delay="0">
                    <p:tgtEl>
                      <p:spTgt spid="149"/>
                    </p:tgtEl>
                  </p:cond>
                </p:stCondLst>
                <p:endSync evt="end" delay="0">
                  <p:rtn val="all"/>
                </p:endSync>
                <p:childTnLst>
                  <p:par>
                    <p:cTn id="125" fill="hold">
                      <p:stCondLst>
                        <p:cond delay="0"/>
                      </p:stCondLst>
                      <p:childTnLst>
                        <p:par>
                          <p:cTn id="126" fill="hold">
                            <p:stCondLst>
                              <p:cond delay="0"/>
                            </p:stCondLst>
                            <p:childTnLst>
                              <p:par>
                                <p:cTn id="127" presetID="1" presetClass="emph" presetSubtype="2" fill="hold" nodeType="clickEffect">
                                  <p:stCondLst>
                                    <p:cond delay="0"/>
                                  </p:stCondLst>
                                  <p:childTnLst>
                                    <p:animClr clrSpc="rgb" dir="cw">
                                      <p:cBhvr>
                                        <p:cTn id="128" dur="1000" fill="hold"/>
                                        <p:tgtEl>
                                          <p:spTgt spid="149"/>
                                        </p:tgtEl>
                                        <p:attrNameLst>
                                          <p:attrName>fillcolor</p:attrName>
                                        </p:attrNameLst>
                                      </p:cBhvr>
                                      <p:to>
                                        <a:srgbClr val="1E4E79"/>
                                      </p:to>
                                    </p:animClr>
                                    <p:set>
                                      <p:cBhvr>
                                        <p:cTn id="129" dur="1000" fill="hold"/>
                                        <p:tgtEl>
                                          <p:spTgt spid="149"/>
                                        </p:tgtEl>
                                        <p:attrNameLst>
                                          <p:attrName>fill.type</p:attrName>
                                        </p:attrNameLst>
                                      </p:cBhvr>
                                      <p:to>
                                        <p:strVal val="solid"/>
                                      </p:to>
                                    </p:set>
                                    <p:set>
                                      <p:cBhvr>
                                        <p:cTn id="130" dur="1000" fill="hold"/>
                                        <p:tgtEl>
                                          <p:spTgt spid="149"/>
                                        </p:tgtEl>
                                        <p:attrNameLst>
                                          <p:attrName>fill.on</p:attrName>
                                        </p:attrNameLst>
                                      </p:cBhvr>
                                      <p:to>
                                        <p:strVal val="true"/>
                                      </p:to>
                                    </p:set>
                                  </p:childTnLst>
                                  <p:subTnLst>
                                    <p:audio>
                                      <p:cMediaNode>
                                        <p:cTn display="0" masterRel="sameClick">
                                          <p:stCondLst>
                                            <p:cond evt="begin" delay="0">
                                              <p:tn val="127"/>
                                            </p:cond>
                                          </p:stCondLst>
                                          <p:endCondLst>
                                            <p:cond evt="onStopAudio" delay="0">
                                              <p:tgtEl>
                                                <p:sldTgt/>
                                              </p:tgtEl>
                                            </p:cond>
                                          </p:endCondLst>
                                        </p:cTn>
                                        <p:tgtEl>
                                          <p:sndTgt r:embed="rId2" name="VOLTAGE.WAV"/>
                                        </p:tgtEl>
                                      </p:cMediaNode>
                                    </p:audio>
                                  </p:subTnLst>
                                </p:cTn>
                              </p:par>
                              <p:par>
                                <p:cTn id="131" presetID="47" presetClass="entr" presetSubtype="0" fill="hold" nodeType="withEffect">
                                  <p:stCondLst>
                                    <p:cond delay="0"/>
                                  </p:stCondLst>
                                  <p:childTnLst>
                                    <p:set>
                                      <p:cBhvr>
                                        <p:cTn id="132" dur="1" fill="hold">
                                          <p:stCondLst>
                                            <p:cond delay="0"/>
                                          </p:stCondLst>
                                        </p:cTn>
                                        <p:tgtEl>
                                          <p:spTgt spid="146"/>
                                        </p:tgtEl>
                                        <p:attrNameLst>
                                          <p:attrName>style.visibility</p:attrName>
                                        </p:attrNameLst>
                                      </p:cBhvr>
                                      <p:to>
                                        <p:strVal val="visible"/>
                                      </p:to>
                                    </p:set>
                                    <p:animEffect transition="in" filter="fade">
                                      <p:cBhvr>
                                        <p:cTn id="133" dur="500"/>
                                        <p:tgtEl>
                                          <p:spTgt spid="146"/>
                                        </p:tgtEl>
                                      </p:cBhvr>
                                    </p:animEffect>
                                    <p:anim calcmode="lin" valueType="num">
                                      <p:cBhvr>
                                        <p:cTn id="134" dur="500" fill="hold"/>
                                        <p:tgtEl>
                                          <p:spTgt spid="146"/>
                                        </p:tgtEl>
                                        <p:attrNameLst>
                                          <p:attrName>ppt_x</p:attrName>
                                        </p:attrNameLst>
                                      </p:cBhvr>
                                      <p:tavLst>
                                        <p:tav tm="0">
                                          <p:val>
                                            <p:strVal val="#ppt_x"/>
                                          </p:val>
                                        </p:tav>
                                        <p:tav tm="100000">
                                          <p:val>
                                            <p:strVal val="#ppt_x"/>
                                          </p:val>
                                        </p:tav>
                                      </p:tavLst>
                                    </p:anim>
                                    <p:anim calcmode="lin" valueType="num">
                                      <p:cBhvr>
                                        <p:cTn id="135" dur="500" fill="hold"/>
                                        <p:tgtEl>
                                          <p:spTgt spid="14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49"/>
                  </p:tgtEl>
                </p:cond>
              </p:nextCondLst>
            </p:seq>
            <p:seq concurrent="1" nextAc="seek">
              <p:cTn id="136" restart="whenNotActive" fill="hold" evtFilter="cancelBubble" nodeType="interactiveSeq">
                <p:stCondLst>
                  <p:cond evt="onClick" delay="0">
                    <p:tgtEl>
                      <p:spTgt spid="144"/>
                    </p:tgtEl>
                  </p:cond>
                </p:stCondLst>
                <p:endSync evt="end" delay="0">
                  <p:rtn val="all"/>
                </p:endSync>
                <p:childTnLst>
                  <p:par>
                    <p:cTn id="137" fill="hold">
                      <p:stCondLst>
                        <p:cond delay="0"/>
                      </p:stCondLst>
                      <p:childTnLst>
                        <p:par>
                          <p:cTn id="138" fill="hold">
                            <p:stCondLst>
                              <p:cond delay="0"/>
                            </p:stCondLst>
                            <p:childTnLst>
                              <p:par>
                                <p:cTn id="139" presetID="1" presetClass="exit" presetSubtype="0" fill="hold" grpId="0" nodeType="clickEffect">
                                  <p:stCondLst>
                                    <p:cond delay="0"/>
                                  </p:stCondLst>
                                  <p:childTnLst>
                                    <p:set>
                                      <p:cBhvr>
                                        <p:cTn id="140" dur="1" fill="hold">
                                          <p:stCondLst>
                                            <p:cond delay="0"/>
                                          </p:stCondLst>
                                        </p:cTn>
                                        <p:tgtEl>
                                          <p:spTgt spid="144"/>
                                        </p:tgtEl>
                                        <p:attrNameLst>
                                          <p:attrName>style.visibility</p:attrName>
                                        </p:attrNameLst>
                                      </p:cBhvr>
                                      <p:to>
                                        <p:strVal val="hidden"/>
                                      </p:to>
                                    </p:set>
                                  </p:childTnLst>
                                </p:cTn>
                              </p:par>
                              <p:par>
                                <p:cTn id="141" presetID="10" presetClass="entr" presetSubtype="0" fill="hold" grpId="0" nodeType="withEffect">
                                  <p:stCondLst>
                                    <p:cond delay="0"/>
                                  </p:stCondLst>
                                  <p:childTnLst>
                                    <p:set>
                                      <p:cBhvr>
                                        <p:cTn id="142" dur="1" fill="hold">
                                          <p:stCondLst>
                                            <p:cond delay="0"/>
                                          </p:stCondLst>
                                        </p:cTn>
                                        <p:tgtEl>
                                          <p:spTgt spid="2"/>
                                        </p:tgtEl>
                                        <p:attrNameLst>
                                          <p:attrName>style.visibility</p:attrName>
                                        </p:attrNameLst>
                                      </p:cBhvr>
                                      <p:to>
                                        <p:strVal val="visible"/>
                                      </p:to>
                                    </p:set>
                                    <p:animEffect transition="in" filter="fade">
                                      <p:cBhvr>
                                        <p:cTn id="143" dur="1000"/>
                                        <p:tgtEl>
                                          <p:spTgt spid="2"/>
                                        </p:tgtEl>
                                      </p:cBhvr>
                                    </p:animEffect>
                                  </p:childTnLst>
                                  <p:subTnLst>
                                    <p:audio>
                                      <p:cMediaNode>
                                        <p:cTn display="0" masterRel="sameClick">
                                          <p:stCondLst>
                                            <p:cond evt="begin" delay="0">
                                              <p:tn val="141"/>
                                            </p:cond>
                                          </p:stCondLst>
                                          <p:endCondLst>
                                            <p:cond evt="onStopAudio" delay="0">
                                              <p:tgtEl>
                                                <p:sldTgt/>
                                              </p:tgtEl>
                                            </p:cond>
                                          </p:endCondLst>
                                        </p:cTn>
                                        <p:tgtEl>
                                          <p:sndTgt r:embed="rId4" name="BREEZE.WAV"/>
                                        </p:tgtEl>
                                      </p:cMediaNode>
                                    </p:audio>
                                  </p:subTnLst>
                                </p:cTn>
                              </p:par>
                              <p:par>
                                <p:cTn id="144" presetID="1" presetClass="entr" presetSubtype="0" fill="hold" grpId="0" nodeType="withEffect">
                                  <p:stCondLst>
                                    <p:cond delay="0"/>
                                  </p:stCondLst>
                                  <p:childTnLst>
                                    <p:set>
                                      <p:cBhvr>
                                        <p:cTn id="145" dur="1" fill="hold">
                                          <p:stCondLst>
                                            <p:cond delay="999"/>
                                          </p:stCondLst>
                                        </p:cTn>
                                        <p:tgtEl>
                                          <p:spTgt spid="23"/>
                                        </p:tgtEl>
                                        <p:attrNameLst>
                                          <p:attrName>style.visibility</p:attrName>
                                        </p:attrNameLst>
                                      </p:cBhvr>
                                      <p:to>
                                        <p:strVal val="visible"/>
                                      </p:to>
                                    </p:set>
                                  </p:childTnLst>
                                </p:cTn>
                              </p:par>
                            </p:childTnLst>
                          </p:cTn>
                        </p:par>
                        <p:par>
                          <p:cTn id="146" fill="hold">
                            <p:stCondLst>
                              <p:cond delay="1000"/>
                            </p:stCondLst>
                            <p:childTnLst>
                              <p:par>
                                <p:cTn id="147" presetID="1" presetClass="entr" presetSubtype="0" fill="hold" grpId="0" nodeType="afterEffect">
                                  <p:stCondLst>
                                    <p:cond delay="0"/>
                                  </p:stCondLst>
                                  <p:childTnLst>
                                    <p:set>
                                      <p:cBhvr>
                                        <p:cTn id="148" dur="1" fill="hold">
                                          <p:stCondLst>
                                            <p:cond delay="999"/>
                                          </p:stCondLst>
                                        </p:cTn>
                                        <p:tgtEl>
                                          <p:spTgt spid="24"/>
                                        </p:tgtEl>
                                        <p:attrNameLst>
                                          <p:attrName>style.visibility</p:attrName>
                                        </p:attrNameLst>
                                      </p:cBhvr>
                                      <p:to>
                                        <p:strVal val="visible"/>
                                      </p:to>
                                    </p:set>
                                  </p:childTnLst>
                                </p:cTn>
                              </p:par>
                            </p:childTnLst>
                          </p:cTn>
                        </p:par>
                        <p:par>
                          <p:cTn id="149" fill="hold">
                            <p:stCondLst>
                              <p:cond delay="2000"/>
                            </p:stCondLst>
                            <p:childTnLst>
                              <p:par>
                                <p:cTn id="150" presetID="1" presetClass="entr" presetSubtype="0" fill="hold" grpId="0" nodeType="afterEffect">
                                  <p:stCondLst>
                                    <p:cond delay="0"/>
                                  </p:stCondLst>
                                  <p:childTnLst>
                                    <p:set>
                                      <p:cBhvr>
                                        <p:cTn id="151" dur="1" fill="hold">
                                          <p:stCondLst>
                                            <p:cond delay="999"/>
                                          </p:stCondLst>
                                        </p:cTn>
                                        <p:tgtEl>
                                          <p:spTgt spid="25"/>
                                        </p:tgtEl>
                                        <p:attrNameLst>
                                          <p:attrName>style.visibility</p:attrName>
                                        </p:attrNameLst>
                                      </p:cBhvr>
                                      <p:to>
                                        <p:strVal val="visible"/>
                                      </p:to>
                                    </p:set>
                                  </p:childTnLst>
                                </p:cTn>
                              </p:par>
                            </p:childTnLst>
                          </p:cTn>
                        </p:par>
                        <p:par>
                          <p:cTn id="152" fill="hold">
                            <p:stCondLst>
                              <p:cond delay="3000"/>
                            </p:stCondLst>
                            <p:childTnLst>
                              <p:par>
                                <p:cTn id="153" presetID="1" presetClass="entr" presetSubtype="0" fill="hold" grpId="0" nodeType="afterEffect">
                                  <p:stCondLst>
                                    <p:cond delay="0"/>
                                  </p:stCondLst>
                                  <p:childTnLst>
                                    <p:set>
                                      <p:cBhvr>
                                        <p:cTn id="154" dur="1" fill="hold">
                                          <p:stCondLst>
                                            <p:cond delay="999"/>
                                          </p:stCondLst>
                                        </p:cTn>
                                        <p:tgtEl>
                                          <p:spTgt spid="26"/>
                                        </p:tgtEl>
                                        <p:attrNameLst>
                                          <p:attrName>style.visibility</p:attrName>
                                        </p:attrNameLst>
                                      </p:cBhvr>
                                      <p:to>
                                        <p:strVal val="visible"/>
                                      </p:to>
                                    </p:set>
                                  </p:childTnLst>
                                </p:cTn>
                              </p:par>
                            </p:childTnLst>
                          </p:cTn>
                        </p:par>
                        <p:par>
                          <p:cTn id="155" fill="hold">
                            <p:stCondLst>
                              <p:cond delay="4000"/>
                            </p:stCondLst>
                            <p:childTnLst>
                              <p:par>
                                <p:cTn id="156" presetID="1" presetClass="entr" presetSubtype="0" fill="hold" grpId="0" nodeType="afterEffect">
                                  <p:stCondLst>
                                    <p:cond delay="0"/>
                                  </p:stCondLst>
                                  <p:childTnLst>
                                    <p:set>
                                      <p:cBhvr>
                                        <p:cTn id="157" dur="1" fill="hold">
                                          <p:stCondLst>
                                            <p:cond delay="999"/>
                                          </p:stCondLst>
                                        </p:cTn>
                                        <p:tgtEl>
                                          <p:spTgt spid="27"/>
                                        </p:tgtEl>
                                        <p:attrNameLst>
                                          <p:attrName>style.visibility</p:attrName>
                                        </p:attrNameLst>
                                      </p:cBhvr>
                                      <p:to>
                                        <p:strVal val="visible"/>
                                      </p:to>
                                    </p:set>
                                  </p:childTnLst>
                                </p:cTn>
                              </p:par>
                            </p:childTnLst>
                          </p:cTn>
                        </p:par>
                        <p:par>
                          <p:cTn id="158" fill="hold">
                            <p:stCondLst>
                              <p:cond delay="5000"/>
                            </p:stCondLst>
                            <p:childTnLst>
                              <p:par>
                                <p:cTn id="159" presetID="1" presetClass="entr" presetSubtype="0" fill="hold" grpId="0" nodeType="afterEffect">
                                  <p:stCondLst>
                                    <p:cond delay="0"/>
                                  </p:stCondLst>
                                  <p:childTnLst>
                                    <p:set>
                                      <p:cBhvr>
                                        <p:cTn id="160" dur="1" fill="hold">
                                          <p:stCondLst>
                                            <p:cond delay="999"/>
                                          </p:stCondLst>
                                        </p:cTn>
                                        <p:tgtEl>
                                          <p:spTgt spid="28"/>
                                        </p:tgtEl>
                                        <p:attrNameLst>
                                          <p:attrName>style.visibility</p:attrName>
                                        </p:attrNameLst>
                                      </p:cBhvr>
                                      <p:to>
                                        <p:strVal val="visible"/>
                                      </p:to>
                                    </p:set>
                                  </p:childTnLst>
                                </p:cTn>
                              </p:par>
                            </p:childTnLst>
                          </p:cTn>
                        </p:par>
                        <p:par>
                          <p:cTn id="161" fill="hold">
                            <p:stCondLst>
                              <p:cond delay="6000"/>
                            </p:stCondLst>
                            <p:childTnLst>
                              <p:par>
                                <p:cTn id="162" presetID="1" presetClass="entr" presetSubtype="0" fill="hold" grpId="0" nodeType="afterEffect">
                                  <p:stCondLst>
                                    <p:cond delay="0"/>
                                  </p:stCondLst>
                                  <p:childTnLst>
                                    <p:set>
                                      <p:cBhvr>
                                        <p:cTn id="163" dur="1" fill="hold">
                                          <p:stCondLst>
                                            <p:cond delay="999"/>
                                          </p:stCondLst>
                                        </p:cTn>
                                        <p:tgtEl>
                                          <p:spTgt spid="29"/>
                                        </p:tgtEl>
                                        <p:attrNameLst>
                                          <p:attrName>style.visibility</p:attrName>
                                        </p:attrNameLst>
                                      </p:cBhvr>
                                      <p:to>
                                        <p:strVal val="visible"/>
                                      </p:to>
                                    </p:set>
                                  </p:childTnLst>
                                </p:cTn>
                              </p:par>
                            </p:childTnLst>
                          </p:cTn>
                        </p:par>
                        <p:par>
                          <p:cTn id="164" fill="hold">
                            <p:stCondLst>
                              <p:cond delay="7000"/>
                            </p:stCondLst>
                            <p:childTnLst>
                              <p:par>
                                <p:cTn id="165" presetID="1" presetClass="entr" presetSubtype="0" fill="hold" grpId="0" nodeType="afterEffect">
                                  <p:stCondLst>
                                    <p:cond delay="0"/>
                                  </p:stCondLst>
                                  <p:childTnLst>
                                    <p:set>
                                      <p:cBhvr>
                                        <p:cTn id="166" dur="1" fill="hold">
                                          <p:stCondLst>
                                            <p:cond delay="999"/>
                                          </p:stCondLst>
                                        </p:cTn>
                                        <p:tgtEl>
                                          <p:spTgt spid="30"/>
                                        </p:tgtEl>
                                        <p:attrNameLst>
                                          <p:attrName>style.visibility</p:attrName>
                                        </p:attrNameLst>
                                      </p:cBhvr>
                                      <p:to>
                                        <p:strVal val="visible"/>
                                      </p:to>
                                    </p:set>
                                  </p:childTnLst>
                                </p:cTn>
                              </p:par>
                            </p:childTnLst>
                          </p:cTn>
                        </p:par>
                        <p:par>
                          <p:cTn id="167" fill="hold">
                            <p:stCondLst>
                              <p:cond delay="8000"/>
                            </p:stCondLst>
                            <p:childTnLst>
                              <p:par>
                                <p:cTn id="168" presetID="1" presetClass="entr" presetSubtype="0" fill="hold" grpId="0" nodeType="afterEffect">
                                  <p:stCondLst>
                                    <p:cond delay="0"/>
                                  </p:stCondLst>
                                  <p:childTnLst>
                                    <p:set>
                                      <p:cBhvr>
                                        <p:cTn id="169" dur="1" fill="hold">
                                          <p:stCondLst>
                                            <p:cond delay="999"/>
                                          </p:stCondLst>
                                        </p:cTn>
                                        <p:tgtEl>
                                          <p:spTgt spid="31"/>
                                        </p:tgtEl>
                                        <p:attrNameLst>
                                          <p:attrName>style.visibility</p:attrName>
                                        </p:attrNameLst>
                                      </p:cBhvr>
                                      <p:to>
                                        <p:strVal val="visible"/>
                                      </p:to>
                                    </p:set>
                                  </p:childTnLst>
                                </p:cTn>
                              </p:par>
                            </p:childTnLst>
                          </p:cTn>
                        </p:par>
                        <p:par>
                          <p:cTn id="170" fill="hold">
                            <p:stCondLst>
                              <p:cond delay="9000"/>
                            </p:stCondLst>
                            <p:childTnLst>
                              <p:par>
                                <p:cTn id="171" presetID="1" presetClass="entr" presetSubtype="0" fill="hold" grpId="0" nodeType="afterEffect">
                                  <p:stCondLst>
                                    <p:cond delay="0"/>
                                  </p:stCondLst>
                                  <p:childTnLst>
                                    <p:set>
                                      <p:cBhvr>
                                        <p:cTn id="172" dur="1" fill="hold">
                                          <p:stCondLst>
                                            <p:cond delay="999"/>
                                          </p:stCondLst>
                                        </p:cTn>
                                        <p:tgtEl>
                                          <p:spTgt spid="32"/>
                                        </p:tgtEl>
                                        <p:attrNameLst>
                                          <p:attrName>style.visibility</p:attrName>
                                        </p:attrNameLst>
                                      </p:cBhvr>
                                      <p:to>
                                        <p:strVal val="visible"/>
                                      </p:to>
                                    </p:set>
                                  </p:childTnLst>
                                </p:cTn>
                              </p:par>
                            </p:childTnLst>
                          </p:cTn>
                        </p:par>
                        <p:par>
                          <p:cTn id="173" fill="hold">
                            <p:stCondLst>
                              <p:cond delay="10000"/>
                            </p:stCondLst>
                            <p:childTnLst>
                              <p:par>
                                <p:cTn id="174" presetID="1" presetClass="entr" presetSubtype="0" fill="hold" grpId="0" nodeType="afterEffect">
                                  <p:stCondLst>
                                    <p:cond delay="0"/>
                                  </p:stCondLst>
                                  <p:childTnLst>
                                    <p:set>
                                      <p:cBhvr>
                                        <p:cTn id="175" dur="1" fill="hold">
                                          <p:stCondLst>
                                            <p:cond delay="999"/>
                                          </p:stCondLst>
                                        </p:cTn>
                                        <p:tgtEl>
                                          <p:spTgt spid="33"/>
                                        </p:tgtEl>
                                        <p:attrNameLst>
                                          <p:attrName>style.visibility</p:attrName>
                                        </p:attrNameLst>
                                      </p:cBhvr>
                                      <p:to>
                                        <p:strVal val="visible"/>
                                      </p:to>
                                    </p:set>
                                  </p:childTnLst>
                                </p:cTn>
                              </p:par>
                            </p:childTnLst>
                          </p:cTn>
                        </p:par>
                        <p:par>
                          <p:cTn id="176" fill="hold">
                            <p:stCondLst>
                              <p:cond delay="11000"/>
                            </p:stCondLst>
                            <p:childTnLst>
                              <p:par>
                                <p:cTn id="177" presetID="1" presetClass="entr" presetSubtype="0" fill="hold" grpId="0" nodeType="afterEffect">
                                  <p:stCondLst>
                                    <p:cond delay="0"/>
                                  </p:stCondLst>
                                  <p:childTnLst>
                                    <p:set>
                                      <p:cBhvr>
                                        <p:cTn id="178" dur="1" fill="hold">
                                          <p:stCondLst>
                                            <p:cond delay="999"/>
                                          </p:stCondLst>
                                        </p:cTn>
                                        <p:tgtEl>
                                          <p:spTgt spid="34"/>
                                        </p:tgtEl>
                                        <p:attrNameLst>
                                          <p:attrName>style.visibility</p:attrName>
                                        </p:attrNameLst>
                                      </p:cBhvr>
                                      <p:to>
                                        <p:strVal val="visible"/>
                                      </p:to>
                                    </p:set>
                                  </p:childTnLst>
                                </p:cTn>
                              </p:par>
                            </p:childTnLst>
                          </p:cTn>
                        </p:par>
                        <p:par>
                          <p:cTn id="179" fill="hold">
                            <p:stCondLst>
                              <p:cond delay="12000"/>
                            </p:stCondLst>
                            <p:childTnLst>
                              <p:par>
                                <p:cTn id="180" presetID="1" presetClass="entr" presetSubtype="0" fill="hold" grpId="0" nodeType="afterEffect">
                                  <p:stCondLst>
                                    <p:cond delay="0"/>
                                  </p:stCondLst>
                                  <p:childTnLst>
                                    <p:set>
                                      <p:cBhvr>
                                        <p:cTn id="181" dur="1" fill="hold">
                                          <p:stCondLst>
                                            <p:cond delay="999"/>
                                          </p:stCondLst>
                                        </p:cTn>
                                        <p:tgtEl>
                                          <p:spTgt spid="35"/>
                                        </p:tgtEl>
                                        <p:attrNameLst>
                                          <p:attrName>style.visibility</p:attrName>
                                        </p:attrNameLst>
                                      </p:cBhvr>
                                      <p:to>
                                        <p:strVal val="visible"/>
                                      </p:to>
                                    </p:set>
                                  </p:childTnLst>
                                </p:cTn>
                              </p:par>
                            </p:childTnLst>
                          </p:cTn>
                        </p:par>
                        <p:par>
                          <p:cTn id="182" fill="hold">
                            <p:stCondLst>
                              <p:cond delay="13000"/>
                            </p:stCondLst>
                            <p:childTnLst>
                              <p:par>
                                <p:cTn id="183" presetID="1" presetClass="entr" presetSubtype="0" fill="hold" grpId="0" nodeType="afterEffect">
                                  <p:stCondLst>
                                    <p:cond delay="0"/>
                                  </p:stCondLst>
                                  <p:childTnLst>
                                    <p:set>
                                      <p:cBhvr>
                                        <p:cTn id="184" dur="1" fill="hold">
                                          <p:stCondLst>
                                            <p:cond delay="999"/>
                                          </p:stCondLst>
                                        </p:cTn>
                                        <p:tgtEl>
                                          <p:spTgt spid="36"/>
                                        </p:tgtEl>
                                        <p:attrNameLst>
                                          <p:attrName>style.visibility</p:attrName>
                                        </p:attrNameLst>
                                      </p:cBhvr>
                                      <p:to>
                                        <p:strVal val="visible"/>
                                      </p:to>
                                    </p:set>
                                  </p:childTnLst>
                                </p:cTn>
                              </p:par>
                            </p:childTnLst>
                          </p:cTn>
                        </p:par>
                        <p:par>
                          <p:cTn id="185" fill="hold">
                            <p:stCondLst>
                              <p:cond delay="14000"/>
                            </p:stCondLst>
                            <p:childTnLst>
                              <p:par>
                                <p:cTn id="186" presetID="1" presetClass="entr" presetSubtype="0" fill="hold" grpId="0" nodeType="afterEffect">
                                  <p:stCondLst>
                                    <p:cond delay="0"/>
                                  </p:stCondLst>
                                  <p:childTnLst>
                                    <p:set>
                                      <p:cBhvr>
                                        <p:cTn id="187" dur="1" fill="hold">
                                          <p:stCondLst>
                                            <p:cond delay="999"/>
                                          </p:stCondLst>
                                        </p:cTn>
                                        <p:tgtEl>
                                          <p:spTgt spid="37"/>
                                        </p:tgtEl>
                                        <p:attrNameLst>
                                          <p:attrName>style.visibility</p:attrName>
                                        </p:attrNameLst>
                                      </p:cBhvr>
                                      <p:to>
                                        <p:strVal val="visible"/>
                                      </p:to>
                                    </p:set>
                                  </p:childTnLst>
                                </p:cTn>
                              </p:par>
                            </p:childTnLst>
                          </p:cTn>
                        </p:par>
                        <p:par>
                          <p:cTn id="188" fill="hold">
                            <p:stCondLst>
                              <p:cond delay="15000"/>
                            </p:stCondLst>
                            <p:childTnLst>
                              <p:par>
                                <p:cTn id="189" presetID="1" presetClass="entr" presetSubtype="0" fill="hold" grpId="0" nodeType="afterEffect">
                                  <p:stCondLst>
                                    <p:cond delay="0"/>
                                  </p:stCondLst>
                                  <p:childTnLst>
                                    <p:set>
                                      <p:cBhvr>
                                        <p:cTn id="190" dur="1" fill="hold">
                                          <p:stCondLst>
                                            <p:cond delay="999"/>
                                          </p:stCondLst>
                                        </p:cTn>
                                        <p:tgtEl>
                                          <p:spTgt spid="38"/>
                                        </p:tgtEl>
                                        <p:attrNameLst>
                                          <p:attrName>style.visibility</p:attrName>
                                        </p:attrNameLst>
                                      </p:cBhvr>
                                      <p:to>
                                        <p:strVal val="visible"/>
                                      </p:to>
                                    </p:set>
                                  </p:childTnLst>
                                </p:cTn>
                              </p:par>
                            </p:childTnLst>
                          </p:cTn>
                        </p:par>
                        <p:par>
                          <p:cTn id="191" fill="hold">
                            <p:stCondLst>
                              <p:cond delay="16000"/>
                            </p:stCondLst>
                            <p:childTnLst>
                              <p:par>
                                <p:cTn id="192" presetID="1" presetClass="entr" presetSubtype="0" fill="hold" grpId="0" nodeType="afterEffect">
                                  <p:stCondLst>
                                    <p:cond delay="0"/>
                                  </p:stCondLst>
                                  <p:childTnLst>
                                    <p:set>
                                      <p:cBhvr>
                                        <p:cTn id="193" dur="1" fill="hold">
                                          <p:stCondLst>
                                            <p:cond delay="999"/>
                                          </p:stCondLst>
                                        </p:cTn>
                                        <p:tgtEl>
                                          <p:spTgt spid="39"/>
                                        </p:tgtEl>
                                        <p:attrNameLst>
                                          <p:attrName>style.visibility</p:attrName>
                                        </p:attrNameLst>
                                      </p:cBhvr>
                                      <p:to>
                                        <p:strVal val="visible"/>
                                      </p:to>
                                    </p:set>
                                  </p:childTnLst>
                                </p:cTn>
                              </p:par>
                            </p:childTnLst>
                          </p:cTn>
                        </p:par>
                        <p:par>
                          <p:cTn id="194" fill="hold">
                            <p:stCondLst>
                              <p:cond delay="17000"/>
                            </p:stCondLst>
                            <p:childTnLst>
                              <p:par>
                                <p:cTn id="195" presetID="1" presetClass="entr" presetSubtype="0" fill="hold" grpId="0" nodeType="afterEffect">
                                  <p:stCondLst>
                                    <p:cond delay="0"/>
                                  </p:stCondLst>
                                  <p:childTnLst>
                                    <p:set>
                                      <p:cBhvr>
                                        <p:cTn id="196" dur="1" fill="hold">
                                          <p:stCondLst>
                                            <p:cond delay="999"/>
                                          </p:stCondLst>
                                        </p:cTn>
                                        <p:tgtEl>
                                          <p:spTgt spid="40"/>
                                        </p:tgtEl>
                                        <p:attrNameLst>
                                          <p:attrName>style.visibility</p:attrName>
                                        </p:attrNameLst>
                                      </p:cBhvr>
                                      <p:to>
                                        <p:strVal val="visible"/>
                                      </p:to>
                                    </p:set>
                                  </p:childTnLst>
                                </p:cTn>
                              </p:par>
                            </p:childTnLst>
                          </p:cTn>
                        </p:par>
                        <p:par>
                          <p:cTn id="197" fill="hold">
                            <p:stCondLst>
                              <p:cond delay="18000"/>
                            </p:stCondLst>
                            <p:childTnLst>
                              <p:par>
                                <p:cTn id="198" presetID="1" presetClass="entr" presetSubtype="0" fill="hold" grpId="0" nodeType="afterEffect">
                                  <p:stCondLst>
                                    <p:cond delay="0"/>
                                  </p:stCondLst>
                                  <p:childTnLst>
                                    <p:set>
                                      <p:cBhvr>
                                        <p:cTn id="199" dur="1" fill="hold">
                                          <p:stCondLst>
                                            <p:cond delay="999"/>
                                          </p:stCondLst>
                                        </p:cTn>
                                        <p:tgtEl>
                                          <p:spTgt spid="41"/>
                                        </p:tgtEl>
                                        <p:attrNameLst>
                                          <p:attrName>style.visibility</p:attrName>
                                        </p:attrNameLst>
                                      </p:cBhvr>
                                      <p:to>
                                        <p:strVal val="visible"/>
                                      </p:to>
                                    </p:set>
                                  </p:childTnLst>
                                </p:cTn>
                              </p:par>
                            </p:childTnLst>
                          </p:cTn>
                        </p:par>
                        <p:par>
                          <p:cTn id="200" fill="hold">
                            <p:stCondLst>
                              <p:cond delay="19000"/>
                            </p:stCondLst>
                            <p:childTnLst>
                              <p:par>
                                <p:cTn id="201" presetID="1" presetClass="entr" presetSubtype="0" fill="hold" grpId="0" nodeType="afterEffect">
                                  <p:stCondLst>
                                    <p:cond delay="0"/>
                                  </p:stCondLst>
                                  <p:childTnLst>
                                    <p:set>
                                      <p:cBhvr>
                                        <p:cTn id="202" dur="1" fill="hold">
                                          <p:stCondLst>
                                            <p:cond delay="999"/>
                                          </p:stCondLst>
                                        </p:cTn>
                                        <p:tgtEl>
                                          <p:spTgt spid="42"/>
                                        </p:tgtEl>
                                        <p:attrNameLst>
                                          <p:attrName>style.visibility</p:attrName>
                                        </p:attrNameLst>
                                      </p:cBhvr>
                                      <p:to>
                                        <p:strVal val="visible"/>
                                      </p:to>
                                    </p:set>
                                  </p:childTnLst>
                                </p:cTn>
                              </p:par>
                            </p:childTnLst>
                          </p:cTn>
                        </p:par>
                        <p:par>
                          <p:cTn id="203" fill="hold">
                            <p:stCondLst>
                              <p:cond delay="20000"/>
                            </p:stCondLst>
                            <p:childTnLst>
                              <p:par>
                                <p:cTn id="204" presetID="1" presetClass="entr" presetSubtype="0" fill="hold" grpId="0" nodeType="afterEffect">
                                  <p:stCondLst>
                                    <p:cond delay="0"/>
                                  </p:stCondLst>
                                  <p:childTnLst>
                                    <p:set>
                                      <p:cBhvr>
                                        <p:cTn id="205" dur="1" fill="hold">
                                          <p:stCondLst>
                                            <p:cond delay="999"/>
                                          </p:stCondLst>
                                        </p:cTn>
                                        <p:tgtEl>
                                          <p:spTgt spid="43"/>
                                        </p:tgtEl>
                                        <p:attrNameLst>
                                          <p:attrName>style.visibility</p:attrName>
                                        </p:attrNameLst>
                                      </p:cBhvr>
                                      <p:to>
                                        <p:strVal val="visible"/>
                                      </p:to>
                                    </p:set>
                                  </p:childTnLst>
                                </p:cTn>
                              </p:par>
                            </p:childTnLst>
                          </p:cTn>
                        </p:par>
                        <p:par>
                          <p:cTn id="206" fill="hold">
                            <p:stCondLst>
                              <p:cond delay="21000"/>
                            </p:stCondLst>
                            <p:childTnLst>
                              <p:par>
                                <p:cTn id="207" presetID="1" presetClass="entr" presetSubtype="0" fill="hold" grpId="0" nodeType="afterEffect">
                                  <p:stCondLst>
                                    <p:cond delay="0"/>
                                  </p:stCondLst>
                                  <p:childTnLst>
                                    <p:set>
                                      <p:cBhvr>
                                        <p:cTn id="208" dur="1" fill="hold">
                                          <p:stCondLst>
                                            <p:cond delay="999"/>
                                          </p:stCondLst>
                                        </p:cTn>
                                        <p:tgtEl>
                                          <p:spTgt spid="44"/>
                                        </p:tgtEl>
                                        <p:attrNameLst>
                                          <p:attrName>style.visibility</p:attrName>
                                        </p:attrNameLst>
                                      </p:cBhvr>
                                      <p:to>
                                        <p:strVal val="visible"/>
                                      </p:to>
                                    </p:set>
                                  </p:childTnLst>
                                </p:cTn>
                              </p:par>
                            </p:childTnLst>
                          </p:cTn>
                        </p:par>
                        <p:par>
                          <p:cTn id="209" fill="hold">
                            <p:stCondLst>
                              <p:cond delay="22000"/>
                            </p:stCondLst>
                            <p:childTnLst>
                              <p:par>
                                <p:cTn id="210" presetID="1" presetClass="entr" presetSubtype="0" fill="hold" grpId="0" nodeType="afterEffect">
                                  <p:stCondLst>
                                    <p:cond delay="0"/>
                                  </p:stCondLst>
                                  <p:childTnLst>
                                    <p:set>
                                      <p:cBhvr>
                                        <p:cTn id="211" dur="1" fill="hold">
                                          <p:stCondLst>
                                            <p:cond delay="999"/>
                                          </p:stCondLst>
                                        </p:cTn>
                                        <p:tgtEl>
                                          <p:spTgt spid="45"/>
                                        </p:tgtEl>
                                        <p:attrNameLst>
                                          <p:attrName>style.visibility</p:attrName>
                                        </p:attrNameLst>
                                      </p:cBhvr>
                                      <p:to>
                                        <p:strVal val="visible"/>
                                      </p:to>
                                    </p:set>
                                  </p:childTnLst>
                                </p:cTn>
                              </p:par>
                            </p:childTnLst>
                          </p:cTn>
                        </p:par>
                        <p:par>
                          <p:cTn id="212" fill="hold">
                            <p:stCondLst>
                              <p:cond delay="23000"/>
                            </p:stCondLst>
                            <p:childTnLst>
                              <p:par>
                                <p:cTn id="213" presetID="1" presetClass="entr" presetSubtype="0" fill="hold" grpId="0" nodeType="afterEffect">
                                  <p:stCondLst>
                                    <p:cond delay="0"/>
                                  </p:stCondLst>
                                  <p:childTnLst>
                                    <p:set>
                                      <p:cBhvr>
                                        <p:cTn id="214" dur="1" fill="hold">
                                          <p:stCondLst>
                                            <p:cond delay="999"/>
                                          </p:stCondLst>
                                        </p:cTn>
                                        <p:tgtEl>
                                          <p:spTgt spid="46"/>
                                        </p:tgtEl>
                                        <p:attrNameLst>
                                          <p:attrName>style.visibility</p:attrName>
                                        </p:attrNameLst>
                                      </p:cBhvr>
                                      <p:to>
                                        <p:strVal val="visible"/>
                                      </p:to>
                                    </p:set>
                                  </p:childTnLst>
                                </p:cTn>
                              </p:par>
                            </p:childTnLst>
                          </p:cTn>
                        </p:par>
                        <p:par>
                          <p:cTn id="215" fill="hold">
                            <p:stCondLst>
                              <p:cond delay="24000"/>
                            </p:stCondLst>
                            <p:childTnLst>
                              <p:par>
                                <p:cTn id="216" presetID="1" presetClass="entr" presetSubtype="0" fill="hold" grpId="0" nodeType="afterEffect">
                                  <p:stCondLst>
                                    <p:cond delay="0"/>
                                  </p:stCondLst>
                                  <p:childTnLst>
                                    <p:set>
                                      <p:cBhvr>
                                        <p:cTn id="217" dur="1" fill="hold">
                                          <p:stCondLst>
                                            <p:cond delay="999"/>
                                          </p:stCondLst>
                                        </p:cTn>
                                        <p:tgtEl>
                                          <p:spTgt spid="47"/>
                                        </p:tgtEl>
                                        <p:attrNameLst>
                                          <p:attrName>style.visibility</p:attrName>
                                        </p:attrNameLst>
                                      </p:cBhvr>
                                      <p:to>
                                        <p:strVal val="visible"/>
                                      </p:to>
                                    </p:set>
                                  </p:childTnLst>
                                </p:cTn>
                              </p:par>
                            </p:childTnLst>
                          </p:cTn>
                        </p:par>
                        <p:par>
                          <p:cTn id="218" fill="hold">
                            <p:stCondLst>
                              <p:cond delay="25000"/>
                            </p:stCondLst>
                            <p:childTnLst>
                              <p:par>
                                <p:cTn id="219" presetID="1" presetClass="entr" presetSubtype="0" fill="hold" grpId="0" nodeType="afterEffect">
                                  <p:stCondLst>
                                    <p:cond delay="0"/>
                                  </p:stCondLst>
                                  <p:childTnLst>
                                    <p:set>
                                      <p:cBhvr>
                                        <p:cTn id="220" dur="1" fill="hold">
                                          <p:stCondLst>
                                            <p:cond delay="999"/>
                                          </p:stCondLst>
                                        </p:cTn>
                                        <p:tgtEl>
                                          <p:spTgt spid="48"/>
                                        </p:tgtEl>
                                        <p:attrNameLst>
                                          <p:attrName>style.visibility</p:attrName>
                                        </p:attrNameLst>
                                      </p:cBhvr>
                                      <p:to>
                                        <p:strVal val="visible"/>
                                      </p:to>
                                    </p:set>
                                  </p:childTnLst>
                                </p:cTn>
                              </p:par>
                            </p:childTnLst>
                          </p:cTn>
                        </p:par>
                        <p:par>
                          <p:cTn id="221" fill="hold">
                            <p:stCondLst>
                              <p:cond delay="26000"/>
                            </p:stCondLst>
                            <p:childTnLst>
                              <p:par>
                                <p:cTn id="222" presetID="1" presetClass="entr" presetSubtype="0" fill="hold" grpId="0" nodeType="afterEffect">
                                  <p:stCondLst>
                                    <p:cond delay="0"/>
                                  </p:stCondLst>
                                  <p:childTnLst>
                                    <p:set>
                                      <p:cBhvr>
                                        <p:cTn id="223" dur="1" fill="hold">
                                          <p:stCondLst>
                                            <p:cond delay="999"/>
                                          </p:stCondLst>
                                        </p:cTn>
                                        <p:tgtEl>
                                          <p:spTgt spid="49"/>
                                        </p:tgtEl>
                                        <p:attrNameLst>
                                          <p:attrName>style.visibility</p:attrName>
                                        </p:attrNameLst>
                                      </p:cBhvr>
                                      <p:to>
                                        <p:strVal val="visible"/>
                                      </p:to>
                                    </p:set>
                                  </p:childTnLst>
                                </p:cTn>
                              </p:par>
                            </p:childTnLst>
                          </p:cTn>
                        </p:par>
                        <p:par>
                          <p:cTn id="224" fill="hold">
                            <p:stCondLst>
                              <p:cond delay="27000"/>
                            </p:stCondLst>
                            <p:childTnLst>
                              <p:par>
                                <p:cTn id="225" presetID="1" presetClass="entr" presetSubtype="0" fill="hold" grpId="0" nodeType="afterEffect">
                                  <p:stCondLst>
                                    <p:cond delay="0"/>
                                  </p:stCondLst>
                                  <p:childTnLst>
                                    <p:set>
                                      <p:cBhvr>
                                        <p:cTn id="226" dur="1" fill="hold">
                                          <p:stCondLst>
                                            <p:cond delay="999"/>
                                          </p:stCondLst>
                                        </p:cTn>
                                        <p:tgtEl>
                                          <p:spTgt spid="50"/>
                                        </p:tgtEl>
                                        <p:attrNameLst>
                                          <p:attrName>style.visibility</p:attrName>
                                        </p:attrNameLst>
                                      </p:cBhvr>
                                      <p:to>
                                        <p:strVal val="visible"/>
                                      </p:to>
                                    </p:set>
                                  </p:childTnLst>
                                </p:cTn>
                              </p:par>
                            </p:childTnLst>
                          </p:cTn>
                        </p:par>
                        <p:par>
                          <p:cTn id="227" fill="hold">
                            <p:stCondLst>
                              <p:cond delay="28000"/>
                            </p:stCondLst>
                            <p:childTnLst>
                              <p:par>
                                <p:cTn id="228" presetID="1" presetClass="entr" presetSubtype="0" fill="hold" grpId="0" nodeType="afterEffect">
                                  <p:stCondLst>
                                    <p:cond delay="0"/>
                                  </p:stCondLst>
                                  <p:childTnLst>
                                    <p:set>
                                      <p:cBhvr>
                                        <p:cTn id="229" dur="1" fill="hold">
                                          <p:stCondLst>
                                            <p:cond delay="999"/>
                                          </p:stCondLst>
                                        </p:cTn>
                                        <p:tgtEl>
                                          <p:spTgt spid="51"/>
                                        </p:tgtEl>
                                        <p:attrNameLst>
                                          <p:attrName>style.visibility</p:attrName>
                                        </p:attrNameLst>
                                      </p:cBhvr>
                                      <p:to>
                                        <p:strVal val="visible"/>
                                      </p:to>
                                    </p:set>
                                  </p:childTnLst>
                                </p:cTn>
                              </p:par>
                            </p:childTnLst>
                          </p:cTn>
                        </p:par>
                        <p:par>
                          <p:cTn id="230" fill="hold">
                            <p:stCondLst>
                              <p:cond delay="29000"/>
                            </p:stCondLst>
                            <p:childTnLst>
                              <p:par>
                                <p:cTn id="231" presetID="1" presetClass="entr" presetSubtype="0" fill="hold" grpId="0" nodeType="afterEffect">
                                  <p:stCondLst>
                                    <p:cond delay="0"/>
                                  </p:stCondLst>
                                  <p:childTnLst>
                                    <p:set>
                                      <p:cBhvr>
                                        <p:cTn id="232" dur="1" fill="hold">
                                          <p:stCondLst>
                                            <p:cond delay="999"/>
                                          </p:stCondLst>
                                        </p:cTn>
                                        <p:tgtEl>
                                          <p:spTgt spid="52"/>
                                        </p:tgtEl>
                                        <p:attrNameLst>
                                          <p:attrName>style.visibility</p:attrName>
                                        </p:attrNameLst>
                                      </p:cBhvr>
                                      <p:to>
                                        <p:strVal val="visible"/>
                                      </p:to>
                                    </p:set>
                                  </p:childTnLst>
                                </p:cTn>
                              </p:par>
                            </p:childTnLst>
                          </p:cTn>
                        </p:par>
                        <p:par>
                          <p:cTn id="233" fill="hold">
                            <p:stCondLst>
                              <p:cond delay="30000"/>
                            </p:stCondLst>
                            <p:childTnLst>
                              <p:par>
                                <p:cTn id="234" presetID="1" presetClass="entr" presetSubtype="0" fill="hold" grpId="0" nodeType="afterEffect">
                                  <p:stCondLst>
                                    <p:cond delay="0"/>
                                  </p:stCondLst>
                                  <p:childTnLst>
                                    <p:set>
                                      <p:cBhvr>
                                        <p:cTn id="235" dur="1" fill="hold">
                                          <p:stCondLst>
                                            <p:cond delay="999"/>
                                          </p:stCondLst>
                                        </p:cTn>
                                        <p:tgtEl>
                                          <p:spTgt spid="53"/>
                                        </p:tgtEl>
                                        <p:attrNameLst>
                                          <p:attrName>style.visibility</p:attrName>
                                        </p:attrNameLst>
                                      </p:cBhvr>
                                      <p:to>
                                        <p:strVal val="visible"/>
                                      </p:to>
                                    </p:set>
                                  </p:childTnLst>
                                </p:cTn>
                              </p:par>
                            </p:childTnLst>
                          </p:cTn>
                        </p:par>
                        <p:par>
                          <p:cTn id="236" fill="hold">
                            <p:stCondLst>
                              <p:cond delay="31000"/>
                            </p:stCondLst>
                            <p:childTnLst>
                              <p:par>
                                <p:cTn id="237" presetID="1" presetClass="entr" presetSubtype="0" fill="hold" grpId="0" nodeType="afterEffect">
                                  <p:stCondLst>
                                    <p:cond delay="0"/>
                                  </p:stCondLst>
                                  <p:childTnLst>
                                    <p:set>
                                      <p:cBhvr>
                                        <p:cTn id="238" dur="1" fill="hold">
                                          <p:stCondLst>
                                            <p:cond delay="999"/>
                                          </p:stCondLst>
                                        </p:cTn>
                                        <p:tgtEl>
                                          <p:spTgt spid="54"/>
                                        </p:tgtEl>
                                        <p:attrNameLst>
                                          <p:attrName>style.visibility</p:attrName>
                                        </p:attrNameLst>
                                      </p:cBhvr>
                                      <p:to>
                                        <p:strVal val="visible"/>
                                      </p:to>
                                    </p:set>
                                  </p:childTnLst>
                                </p:cTn>
                              </p:par>
                            </p:childTnLst>
                          </p:cTn>
                        </p:par>
                        <p:par>
                          <p:cTn id="239" fill="hold">
                            <p:stCondLst>
                              <p:cond delay="32000"/>
                            </p:stCondLst>
                            <p:childTnLst>
                              <p:par>
                                <p:cTn id="240" presetID="1" presetClass="entr" presetSubtype="0" fill="hold" grpId="0" nodeType="afterEffect">
                                  <p:stCondLst>
                                    <p:cond delay="0"/>
                                  </p:stCondLst>
                                  <p:childTnLst>
                                    <p:set>
                                      <p:cBhvr>
                                        <p:cTn id="241" dur="1" fill="hold">
                                          <p:stCondLst>
                                            <p:cond delay="999"/>
                                          </p:stCondLst>
                                        </p:cTn>
                                        <p:tgtEl>
                                          <p:spTgt spid="55"/>
                                        </p:tgtEl>
                                        <p:attrNameLst>
                                          <p:attrName>style.visibility</p:attrName>
                                        </p:attrNameLst>
                                      </p:cBhvr>
                                      <p:to>
                                        <p:strVal val="visible"/>
                                      </p:to>
                                    </p:set>
                                  </p:childTnLst>
                                </p:cTn>
                              </p:par>
                            </p:childTnLst>
                          </p:cTn>
                        </p:par>
                        <p:par>
                          <p:cTn id="242" fill="hold">
                            <p:stCondLst>
                              <p:cond delay="33000"/>
                            </p:stCondLst>
                            <p:childTnLst>
                              <p:par>
                                <p:cTn id="243" presetID="1" presetClass="entr" presetSubtype="0" fill="hold" grpId="0" nodeType="afterEffect">
                                  <p:stCondLst>
                                    <p:cond delay="0"/>
                                  </p:stCondLst>
                                  <p:childTnLst>
                                    <p:set>
                                      <p:cBhvr>
                                        <p:cTn id="244" dur="1" fill="hold">
                                          <p:stCondLst>
                                            <p:cond delay="999"/>
                                          </p:stCondLst>
                                        </p:cTn>
                                        <p:tgtEl>
                                          <p:spTgt spid="56"/>
                                        </p:tgtEl>
                                        <p:attrNameLst>
                                          <p:attrName>style.visibility</p:attrName>
                                        </p:attrNameLst>
                                      </p:cBhvr>
                                      <p:to>
                                        <p:strVal val="visible"/>
                                      </p:to>
                                    </p:set>
                                  </p:childTnLst>
                                </p:cTn>
                              </p:par>
                            </p:childTnLst>
                          </p:cTn>
                        </p:par>
                        <p:par>
                          <p:cTn id="245" fill="hold">
                            <p:stCondLst>
                              <p:cond delay="34000"/>
                            </p:stCondLst>
                            <p:childTnLst>
                              <p:par>
                                <p:cTn id="246" presetID="1" presetClass="entr" presetSubtype="0" fill="hold" grpId="0" nodeType="afterEffect">
                                  <p:stCondLst>
                                    <p:cond delay="0"/>
                                  </p:stCondLst>
                                  <p:childTnLst>
                                    <p:set>
                                      <p:cBhvr>
                                        <p:cTn id="247" dur="1" fill="hold">
                                          <p:stCondLst>
                                            <p:cond delay="999"/>
                                          </p:stCondLst>
                                        </p:cTn>
                                        <p:tgtEl>
                                          <p:spTgt spid="57"/>
                                        </p:tgtEl>
                                        <p:attrNameLst>
                                          <p:attrName>style.visibility</p:attrName>
                                        </p:attrNameLst>
                                      </p:cBhvr>
                                      <p:to>
                                        <p:strVal val="visible"/>
                                      </p:to>
                                    </p:set>
                                  </p:childTnLst>
                                </p:cTn>
                              </p:par>
                            </p:childTnLst>
                          </p:cTn>
                        </p:par>
                        <p:par>
                          <p:cTn id="248" fill="hold">
                            <p:stCondLst>
                              <p:cond delay="35000"/>
                            </p:stCondLst>
                            <p:childTnLst>
                              <p:par>
                                <p:cTn id="249" presetID="1" presetClass="entr" presetSubtype="0" fill="hold" grpId="0" nodeType="afterEffect">
                                  <p:stCondLst>
                                    <p:cond delay="0"/>
                                  </p:stCondLst>
                                  <p:childTnLst>
                                    <p:set>
                                      <p:cBhvr>
                                        <p:cTn id="250" dur="1" fill="hold">
                                          <p:stCondLst>
                                            <p:cond delay="999"/>
                                          </p:stCondLst>
                                        </p:cTn>
                                        <p:tgtEl>
                                          <p:spTgt spid="58"/>
                                        </p:tgtEl>
                                        <p:attrNameLst>
                                          <p:attrName>style.visibility</p:attrName>
                                        </p:attrNameLst>
                                      </p:cBhvr>
                                      <p:to>
                                        <p:strVal val="visible"/>
                                      </p:to>
                                    </p:set>
                                  </p:childTnLst>
                                </p:cTn>
                              </p:par>
                            </p:childTnLst>
                          </p:cTn>
                        </p:par>
                        <p:par>
                          <p:cTn id="251" fill="hold">
                            <p:stCondLst>
                              <p:cond delay="36000"/>
                            </p:stCondLst>
                            <p:childTnLst>
                              <p:par>
                                <p:cTn id="252" presetID="1" presetClass="entr" presetSubtype="0" fill="hold" grpId="0" nodeType="afterEffect">
                                  <p:stCondLst>
                                    <p:cond delay="0"/>
                                  </p:stCondLst>
                                  <p:childTnLst>
                                    <p:set>
                                      <p:cBhvr>
                                        <p:cTn id="253" dur="1" fill="hold">
                                          <p:stCondLst>
                                            <p:cond delay="999"/>
                                          </p:stCondLst>
                                        </p:cTn>
                                        <p:tgtEl>
                                          <p:spTgt spid="59"/>
                                        </p:tgtEl>
                                        <p:attrNameLst>
                                          <p:attrName>style.visibility</p:attrName>
                                        </p:attrNameLst>
                                      </p:cBhvr>
                                      <p:to>
                                        <p:strVal val="visible"/>
                                      </p:to>
                                    </p:set>
                                  </p:childTnLst>
                                </p:cTn>
                              </p:par>
                            </p:childTnLst>
                          </p:cTn>
                        </p:par>
                        <p:par>
                          <p:cTn id="254" fill="hold">
                            <p:stCondLst>
                              <p:cond delay="37000"/>
                            </p:stCondLst>
                            <p:childTnLst>
                              <p:par>
                                <p:cTn id="255" presetID="1" presetClass="entr" presetSubtype="0" fill="hold" grpId="0" nodeType="afterEffect">
                                  <p:stCondLst>
                                    <p:cond delay="0"/>
                                  </p:stCondLst>
                                  <p:childTnLst>
                                    <p:set>
                                      <p:cBhvr>
                                        <p:cTn id="256" dur="1" fill="hold">
                                          <p:stCondLst>
                                            <p:cond delay="999"/>
                                          </p:stCondLst>
                                        </p:cTn>
                                        <p:tgtEl>
                                          <p:spTgt spid="60"/>
                                        </p:tgtEl>
                                        <p:attrNameLst>
                                          <p:attrName>style.visibility</p:attrName>
                                        </p:attrNameLst>
                                      </p:cBhvr>
                                      <p:to>
                                        <p:strVal val="visible"/>
                                      </p:to>
                                    </p:set>
                                  </p:childTnLst>
                                </p:cTn>
                              </p:par>
                            </p:childTnLst>
                          </p:cTn>
                        </p:par>
                        <p:par>
                          <p:cTn id="257" fill="hold">
                            <p:stCondLst>
                              <p:cond delay="38000"/>
                            </p:stCondLst>
                            <p:childTnLst>
                              <p:par>
                                <p:cTn id="258" presetID="1" presetClass="entr" presetSubtype="0" fill="hold" grpId="0" nodeType="afterEffect">
                                  <p:stCondLst>
                                    <p:cond delay="0"/>
                                  </p:stCondLst>
                                  <p:childTnLst>
                                    <p:set>
                                      <p:cBhvr>
                                        <p:cTn id="259" dur="1" fill="hold">
                                          <p:stCondLst>
                                            <p:cond delay="999"/>
                                          </p:stCondLst>
                                        </p:cTn>
                                        <p:tgtEl>
                                          <p:spTgt spid="61"/>
                                        </p:tgtEl>
                                        <p:attrNameLst>
                                          <p:attrName>style.visibility</p:attrName>
                                        </p:attrNameLst>
                                      </p:cBhvr>
                                      <p:to>
                                        <p:strVal val="visible"/>
                                      </p:to>
                                    </p:set>
                                  </p:childTnLst>
                                </p:cTn>
                              </p:par>
                            </p:childTnLst>
                          </p:cTn>
                        </p:par>
                        <p:par>
                          <p:cTn id="260" fill="hold">
                            <p:stCondLst>
                              <p:cond delay="39000"/>
                            </p:stCondLst>
                            <p:childTnLst>
                              <p:par>
                                <p:cTn id="261" presetID="1" presetClass="entr" presetSubtype="0" fill="hold" grpId="0" nodeType="afterEffect">
                                  <p:stCondLst>
                                    <p:cond delay="0"/>
                                  </p:stCondLst>
                                  <p:childTnLst>
                                    <p:set>
                                      <p:cBhvr>
                                        <p:cTn id="262" dur="1" fill="hold">
                                          <p:stCondLst>
                                            <p:cond delay="999"/>
                                          </p:stCondLst>
                                        </p:cTn>
                                        <p:tgtEl>
                                          <p:spTgt spid="62"/>
                                        </p:tgtEl>
                                        <p:attrNameLst>
                                          <p:attrName>style.visibility</p:attrName>
                                        </p:attrNameLst>
                                      </p:cBhvr>
                                      <p:to>
                                        <p:strVal val="visible"/>
                                      </p:to>
                                    </p:set>
                                  </p:childTnLst>
                                </p:cTn>
                              </p:par>
                            </p:childTnLst>
                          </p:cTn>
                        </p:par>
                        <p:par>
                          <p:cTn id="263" fill="hold">
                            <p:stCondLst>
                              <p:cond delay="40000"/>
                            </p:stCondLst>
                            <p:childTnLst>
                              <p:par>
                                <p:cTn id="264" presetID="1" presetClass="entr" presetSubtype="0" fill="hold" grpId="0" nodeType="afterEffect">
                                  <p:stCondLst>
                                    <p:cond delay="0"/>
                                  </p:stCondLst>
                                  <p:childTnLst>
                                    <p:set>
                                      <p:cBhvr>
                                        <p:cTn id="265" dur="1" fill="hold">
                                          <p:stCondLst>
                                            <p:cond delay="999"/>
                                          </p:stCondLst>
                                        </p:cTn>
                                        <p:tgtEl>
                                          <p:spTgt spid="63"/>
                                        </p:tgtEl>
                                        <p:attrNameLst>
                                          <p:attrName>style.visibility</p:attrName>
                                        </p:attrNameLst>
                                      </p:cBhvr>
                                      <p:to>
                                        <p:strVal val="visible"/>
                                      </p:to>
                                    </p:set>
                                  </p:childTnLst>
                                </p:cTn>
                              </p:par>
                            </p:childTnLst>
                          </p:cTn>
                        </p:par>
                        <p:par>
                          <p:cTn id="266" fill="hold">
                            <p:stCondLst>
                              <p:cond delay="41000"/>
                            </p:stCondLst>
                            <p:childTnLst>
                              <p:par>
                                <p:cTn id="267" presetID="1" presetClass="entr" presetSubtype="0" fill="hold" grpId="0" nodeType="afterEffect">
                                  <p:stCondLst>
                                    <p:cond delay="0"/>
                                  </p:stCondLst>
                                  <p:childTnLst>
                                    <p:set>
                                      <p:cBhvr>
                                        <p:cTn id="268" dur="1" fill="hold">
                                          <p:stCondLst>
                                            <p:cond delay="999"/>
                                          </p:stCondLst>
                                        </p:cTn>
                                        <p:tgtEl>
                                          <p:spTgt spid="64"/>
                                        </p:tgtEl>
                                        <p:attrNameLst>
                                          <p:attrName>style.visibility</p:attrName>
                                        </p:attrNameLst>
                                      </p:cBhvr>
                                      <p:to>
                                        <p:strVal val="visible"/>
                                      </p:to>
                                    </p:set>
                                  </p:childTnLst>
                                </p:cTn>
                              </p:par>
                            </p:childTnLst>
                          </p:cTn>
                        </p:par>
                        <p:par>
                          <p:cTn id="269" fill="hold">
                            <p:stCondLst>
                              <p:cond delay="42000"/>
                            </p:stCondLst>
                            <p:childTnLst>
                              <p:par>
                                <p:cTn id="270" presetID="1" presetClass="entr" presetSubtype="0" fill="hold" grpId="0" nodeType="afterEffect">
                                  <p:stCondLst>
                                    <p:cond delay="0"/>
                                  </p:stCondLst>
                                  <p:childTnLst>
                                    <p:set>
                                      <p:cBhvr>
                                        <p:cTn id="271" dur="1" fill="hold">
                                          <p:stCondLst>
                                            <p:cond delay="999"/>
                                          </p:stCondLst>
                                        </p:cTn>
                                        <p:tgtEl>
                                          <p:spTgt spid="65"/>
                                        </p:tgtEl>
                                        <p:attrNameLst>
                                          <p:attrName>style.visibility</p:attrName>
                                        </p:attrNameLst>
                                      </p:cBhvr>
                                      <p:to>
                                        <p:strVal val="visible"/>
                                      </p:to>
                                    </p:set>
                                  </p:childTnLst>
                                </p:cTn>
                              </p:par>
                            </p:childTnLst>
                          </p:cTn>
                        </p:par>
                        <p:par>
                          <p:cTn id="272" fill="hold">
                            <p:stCondLst>
                              <p:cond delay="43000"/>
                            </p:stCondLst>
                            <p:childTnLst>
                              <p:par>
                                <p:cTn id="273" presetID="1" presetClass="entr" presetSubtype="0" fill="hold" grpId="0" nodeType="afterEffect">
                                  <p:stCondLst>
                                    <p:cond delay="0"/>
                                  </p:stCondLst>
                                  <p:childTnLst>
                                    <p:set>
                                      <p:cBhvr>
                                        <p:cTn id="274" dur="1" fill="hold">
                                          <p:stCondLst>
                                            <p:cond delay="999"/>
                                          </p:stCondLst>
                                        </p:cTn>
                                        <p:tgtEl>
                                          <p:spTgt spid="66"/>
                                        </p:tgtEl>
                                        <p:attrNameLst>
                                          <p:attrName>style.visibility</p:attrName>
                                        </p:attrNameLst>
                                      </p:cBhvr>
                                      <p:to>
                                        <p:strVal val="visible"/>
                                      </p:to>
                                    </p:set>
                                  </p:childTnLst>
                                </p:cTn>
                              </p:par>
                            </p:childTnLst>
                          </p:cTn>
                        </p:par>
                        <p:par>
                          <p:cTn id="275" fill="hold">
                            <p:stCondLst>
                              <p:cond delay="44000"/>
                            </p:stCondLst>
                            <p:childTnLst>
                              <p:par>
                                <p:cTn id="276" presetID="1" presetClass="entr" presetSubtype="0" fill="hold" grpId="0" nodeType="afterEffect">
                                  <p:stCondLst>
                                    <p:cond delay="0"/>
                                  </p:stCondLst>
                                  <p:childTnLst>
                                    <p:set>
                                      <p:cBhvr>
                                        <p:cTn id="277" dur="1" fill="hold">
                                          <p:stCondLst>
                                            <p:cond delay="999"/>
                                          </p:stCondLst>
                                        </p:cTn>
                                        <p:tgtEl>
                                          <p:spTgt spid="67"/>
                                        </p:tgtEl>
                                        <p:attrNameLst>
                                          <p:attrName>style.visibility</p:attrName>
                                        </p:attrNameLst>
                                      </p:cBhvr>
                                      <p:to>
                                        <p:strVal val="visible"/>
                                      </p:to>
                                    </p:set>
                                  </p:childTnLst>
                                </p:cTn>
                              </p:par>
                            </p:childTnLst>
                          </p:cTn>
                        </p:par>
                        <p:par>
                          <p:cTn id="278" fill="hold">
                            <p:stCondLst>
                              <p:cond delay="45000"/>
                            </p:stCondLst>
                            <p:childTnLst>
                              <p:par>
                                <p:cTn id="279" presetID="1" presetClass="entr" presetSubtype="0" fill="hold" grpId="0" nodeType="afterEffect">
                                  <p:stCondLst>
                                    <p:cond delay="0"/>
                                  </p:stCondLst>
                                  <p:childTnLst>
                                    <p:set>
                                      <p:cBhvr>
                                        <p:cTn id="280" dur="1" fill="hold">
                                          <p:stCondLst>
                                            <p:cond delay="999"/>
                                          </p:stCondLst>
                                        </p:cTn>
                                        <p:tgtEl>
                                          <p:spTgt spid="68"/>
                                        </p:tgtEl>
                                        <p:attrNameLst>
                                          <p:attrName>style.visibility</p:attrName>
                                        </p:attrNameLst>
                                      </p:cBhvr>
                                      <p:to>
                                        <p:strVal val="visible"/>
                                      </p:to>
                                    </p:set>
                                  </p:childTnLst>
                                </p:cTn>
                              </p:par>
                            </p:childTnLst>
                          </p:cTn>
                        </p:par>
                        <p:par>
                          <p:cTn id="281" fill="hold">
                            <p:stCondLst>
                              <p:cond delay="46000"/>
                            </p:stCondLst>
                            <p:childTnLst>
                              <p:par>
                                <p:cTn id="282" presetID="1" presetClass="entr" presetSubtype="0" fill="hold" grpId="0" nodeType="afterEffect">
                                  <p:stCondLst>
                                    <p:cond delay="0"/>
                                  </p:stCondLst>
                                  <p:childTnLst>
                                    <p:set>
                                      <p:cBhvr>
                                        <p:cTn id="283" dur="1" fill="hold">
                                          <p:stCondLst>
                                            <p:cond delay="999"/>
                                          </p:stCondLst>
                                        </p:cTn>
                                        <p:tgtEl>
                                          <p:spTgt spid="69"/>
                                        </p:tgtEl>
                                        <p:attrNameLst>
                                          <p:attrName>style.visibility</p:attrName>
                                        </p:attrNameLst>
                                      </p:cBhvr>
                                      <p:to>
                                        <p:strVal val="visible"/>
                                      </p:to>
                                    </p:set>
                                  </p:childTnLst>
                                </p:cTn>
                              </p:par>
                            </p:childTnLst>
                          </p:cTn>
                        </p:par>
                        <p:par>
                          <p:cTn id="284" fill="hold">
                            <p:stCondLst>
                              <p:cond delay="47000"/>
                            </p:stCondLst>
                            <p:childTnLst>
                              <p:par>
                                <p:cTn id="285" presetID="1" presetClass="entr" presetSubtype="0" fill="hold" grpId="0" nodeType="afterEffect">
                                  <p:stCondLst>
                                    <p:cond delay="0"/>
                                  </p:stCondLst>
                                  <p:childTnLst>
                                    <p:set>
                                      <p:cBhvr>
                                        <p:cTn id="286" dur="1" fill="hold">
                                          <p:stCondLst>
                                            <p:cond delay="999"/>
                                          </p:stCondLst>
                                        </p:cTn>
                                        <p:tgtEl>
                                          <p:spTgt spid="70"/>
                                        </p:tgtEl>
                                        <p:attrNameLst>
                                          <p:attrName>style.visibility</p:attrName>
                                        </p:attrNameLst>
                                      </p:cBhvr>
                                      <p:to>
                                        <p:strVal val="visible"/>
                                      </p:to>
                                    </p:set>
                                  </p:childTnLst>
                                </p:cTn>
                              </p:par>
                            </p:childTnLst>
                          </p:cTn>
                        </p:par>
                        <p:par>
                          <p:cTn id="287" fill="hold">
                            <p:stCondLst>
                              <p:cond delay="48000"/>
                            </p:stCondLst>
                            <p:childTnLst>
                              <p:par>
                                <p:cTn id="288" presetID="1" presetClass="entr" presetSubtype="0" fill="hold" grpId="0" nodeType="afterEffect">
                                  <p:stCondLst>
                                    <p:cond delay="0"/>
                                  </p:stCondLst>
                                  <p:childTnLst>
                                    <p:set>
                                      <p:cBhvr>
                                        <p:cTn id="289" dur="1" fill="hold">
                                          <p:stCondLst>
                                            <p:cond delay="999"/>
                                          </p:stCondLst>
                                        </p:cTn>
                                        <p:tgtEl>
                                          <p:spTgt spid="71"/>
                                        </p:tgtEl>
                                        <p:attrNameLst>
                                          <p:attrName>style.visibility</p:attrName>
                                        </p:attrNameLst>
                                      </p:cBhvr>
                                      <p:to>
                                        <p:strVal val="visible"/>
                                      </p:to>
                                    </p:set>
                                  </p:childTnLst>
                                </p:cTn>
                              </p:par>
                            </p:childTnLst>
                          </p:cTn>
                        </p:par>
                        <p:par>
                          <p:cTn id="290" fill="hold">
                            <p:stCondLst>
                              <p:cond delay="49000"/>
                            </p:stCondLst>
                            <p:childTnLst>
                              <p:par>
                                <p:cTn id="291" presetID="1" presetClass="entr" presetSubtype="0" fill="hold" grpId="0" nodeType="afterEffect">
                                  <p:stCondLst>
                                    <p:cond delay="0"/>
                                  </p:stCondLst>
                                  <p:childTnLst>
                                    <p:set>
                                      <p:cBhvr>
                                        <p:cTn id="292" dur="1" fill="hold">
                                          <p:stCondLst>
                                            <p:cond delay="999"/>
                                          </p:stCondLst>
                                        </p:cTn>
                                        <p:tgtEl>
                                          <p:spTgt spid="72"/>
                                        </p:tgtEl>
                                        <p:attrNameLst>
                                          <p:attrName>style.visibility</p:attrName>
                                        </p:attrNameLst>
                                      </p:cBhvr>
                                      <p:to>
                                        <p:strVal val="visible"/>
                                      </p:to>
                                    </p:set>
                                  </p:childTnLst>
                                </p:cTn>
                              </p:par>
                            </p:childTnLst>
                          </p:cTn>
                        </p:par>
                        <p:par>
                          <p:cTn id="293" fill="hold">
                            <p:stCondLst>
                              <p:cond delay="50000"/>
                            </p:stCondLst>
                            <p:childTnLst>
                              <p:par>
                                <p:cTn id="294" presetID="1" presetClass="entr" presetSubtype="0" fill="hold" grpId="0" nodeType="afterEffect">
                                  <p:stCondLst>
                                    <p:cond delay="0"/>
                                  </p:stCondLst>
                                  <p:childTnLst>
                                    <p:set>
                                      <p:cBhvr>
                                        <p:cTn id="295" dur="1" fill="hold">
                                          <p:stCondLst>
                                            <p:cond delay="999"/>
                                          </p:stCondLst>
                                        </p:cTn>
                                        <p:tgtEl>
                                          <p:spTgt spid="73"/>
                                        </p:tgtEl>
                                        <p:attrNameLst>
                                          <p:attrName>style.visibility</p:attrName>
                                        </p:attrNameLst>
                                      </p:cBhvr>
                                      <p:to>
                                        <p:strVal val="visible"/>
                                      </p:to>
                                    </p:set>
                                  </p:childTnLst>
                                </p:cTn>
                              </p:par>
                            </p:childTnLst>
                          </p:cTn>
                        </p:par>
                        <p:par>
                          <p:cTn id="296" fill="hold">
                            <p:stCondLst>
                              <p:cond delay="51000"/>
                            </p:stCondLst>
                            <p:childTnLst>
                              <p:par>
                                <p:cTn id="297" presetID="1" presetClass="entr" presetSubtype="0" fill="hold" grpId="0" nodeType="afterEffect">
                                  <p:stCondLst>
                                    <p:cond delay="0"/>
                                  </p:stCondLst>
                                  <p:childTnLst>
                                    <p:set>
                                      <p:cBhvr>
                                        <p:cTn id="298" dur="1" fill="hold">
                                          <p:stCondLst>
                                            <p:cond delay="999"/>
                                          </p:stCondLst>
                                        </p:cTn>
                                        <p:tgtEl>
                                          <p:spTgt spid="74"/>
                                        </p:tgtEl>
                                        <p:attrNameLst>
                                          <p:attrName>style.visibility</p:attrName>
                                        </p:attrNameLst>
                                      </p:cBhvr>
                                      <p:to>
                                        <p:strVal val="visible"/>
                                      </p:to>
                                    </p:set>
                                  </p:childTnLst>
                                </p:cTn>
                              </p:par>
                            </p:childTnLst>
                          </p:cTn>
                        </p:par>
                        <p:par>
                          <p:cTn id="299" fill="hold">
                            <p:stCondLst>
                              <p:cond delay="52000"/>
                            </p:stCondLst>
                            <p:childTnLst>
                              <p:par>
                                <p:cTn id="300" presetID="1" presetClass="entr" presetSubtype="0" fill="hold" grpId="0" nodeType="afterEffect">
                                  <p:stCondLst>
                                    <p:cond delay="0"/>
                                  </p:stCondLst>
                                  <p:childTnLst>
                                    <p:set>
                                      <p:cBhvr>
                                        <p:cTn id="301" dur="1" fill="hold">
                                          <p:stCondLst>
                                            <p:cond delay="999"/>
                                          </p:stCondLst>
                                        </p:cTn>
                                        <p:tgtEl>
                                          <p:spTgt spid="75"/>
                                        </p:tgtEl>
                                        <p:attrNameLst>
                                          <p:attrName>style.visibility</p:attrName>
                                        </p:attrNameLst>
                                      </p:cBhvr>
                                      <p:to>
                                        <p:strVal val="visible"/>
                                      </p:to>
                                    </p:set>
                                  </p:childTnLst>
                                </p:cTn>
                              </p:par>
                            </p:childTnLst>
                          </p:cTn>
                        </p:par>
                        <p:par>
                          <p:cTn id="302" fill="hold">
                            <p:stCondLst>
                              <p:cond delay="53000"/>
                            </p:stCondLst>
                            <p:childTnLst>
                              <p:par>
                                <p:cTn id="303" presetID="1" presetClass="entr" presetSubtype="0" fill="hold" grpId="0" nodeType="afterEffect">
                                  <p:stCondLst>
                                    <p:cond delay="0"/>
                                  </p:stCondLst>
                                  <p:childTnLst>
                                    <p:set>
                                      <p:cBhvr>
                                        <p:cTn id="304" dur="1" fill="hold">
                                          <p:stCondLst>
                                            <p:cond delay="999"/>
                                          </p:stCondLst>
                                        </p:cTn>
                                        <p:tgtEl>
                                          <p:spTgt spid="76"/>
                                        </p:tgtEl>
                                        <p:attrNameLst>
                                          <p:attrName>style.visibility</p:attrName>
                                        </p:attrNameLst>
                                      </p:cBhvr>
                                      <p:to>
                                        <p:strVal val="visible"/>
                                      </p:to>
                                    </p:set>
                                  </p:childTnLst>
                                </p:cTn>
                              </p:par>
                            </p:childTnLst>
                          </p:cTn>
                        </p:par>
                        <p:par>
                          <p:cTn id="305" fill="hold">
                            <p:stCondLst>
                              <p:cond delay="54000"/>
                            </p:stCondLst>
                            <p:childTnLst>
                              <p:par>
                                <p:cTn id="306" presetID="1" presetClass="entr" presetSubtype="0" fill="hold" grpId="0" nodeType="afterEffect">
                                  <p:stCondLst>
                                    <p:cond delay="0"/>
                                  </p:stCondLst>
                                  <p:childTnLst>
                                    <p:set>
                                      <p:cBhvr>
                                        <p:cTn id="307" dur="1" fill="hold">
                                          <p:stCondLst>
                                            <p:cond delay="999"/>
                                          </p:stCondLst>
                                        </p:cTn>
                                        <p:tgtEl>
                                          <p:spTgt spid="77"/>
                                        </p:tgtEl>
                                        <p:attrNameLst>
                                          <p:attrName>style.visibility</p:attrName>
                                        </p:attrNameLst>
                                      </p:cBhvr>
                                      <p:to>
                                        <p:strVal val="visible"/>
                                      </p:to>
                                    </p:set>
                                  </p:childTnLst>
                                </p:cTn>
                              </p:par>
                            </p:childTnLst>
                          </p:cTn>
                        </p:par>
                        <p:par>
                          <p:cTn id="308" fill="hold">
                            <p:stCondLst>
                              <p:cond delay="55000"/>
                            </p:stCondLst>
                            <p:childTnLst>
                              <p:par>
                                <p:cTn id="309" presetID="1" presetClass="entr" presetSubtype="0" fill="hold" grpId="0" nodeType="afterEffect">
                                  <p:stCondLst>
                                    <p:cond delay="0"/>
                                  </p:stCondLst>
                                  <p:childTnLst>
                                    <p:set>
                                      <p:cBhvr>
                                        <p:cTn id="310" dur="1" fill="hold">
                                          <p:stCondLst>
                                            <p:cond delay="999"/>
                                          </p:stCondLst>
                                        </p:cTn>
                                        <p:tgtEl>
                                          <p:spTgt spid="78"/>
                                        </p:tgtEl>
                                        <p:attrNameLst>
                                          <p:attrName>style.visibility</p:attrName>
                                        </p:attrNameLst>
                                      </p:cBhvr>
                                      <p:to>
                                        <p:strVal val="visible"/>
                                      </p:to>
                                    </p:set>
                                  </p:childTnLst>
                                </p:cTn>
                              </p:par>
                            </p:childTnLst>
                          </p:cTn>
                        </p:par>
                        <p:par>
                          <p:cTn id="311" fill="hold">
                            <p:stCondLst>
                              <p:cond delay="56000"/>
                            </p:stCondLst>
                            <p:childTnLst>
                              <p:par>
                                <p:cTn id="312" presetID="1" presetClass="entr" presetSubtype="0" fill="hold" grpId="0" nodeType="afterEffect">
                                  <p:stCondLst>
                                    <p:cond delay="0"/>
                                  </p:stCondLst>
                                  <p:childTnLst>
                                    <p:set>
                                      <p:cBhvr>
                                        <p:cTn id="313" dur="1" fill="hold">
                                          <p:stCondLst>
                                            <p:cond delay="999"/>
                                          </p:stCondLst>
                                        </p:cTn>
                                        <p:tgtEl>
                                          <p:spTgt spid="79"/>
                                        </p:tgtEl>
                                        <p:attrNameLst>
                                          <p:attrName>style.visibility</p:attrName>
                                        </p:attrNameLst>
                                      </p:cBhvr>
                                      <p:to>
                                        <p:strVal val="visible"/>
                                      </p:to>
                                    </p:set>
                                  </p:childTnLst>
                                </p:cTn>
                              </p:par>
                            </p:childTnLst>
                          </p:cTn>
                        </p:par>
                        <p:par>
                          <p:cTn id="314" fill="hold">
                            <p:stCondLst>
                              <p:cond delay="57000"/>
                            </p:stCondLst>
                            <p:childTnLst>
                              <p:par>
                                <p:cTn id="315" presetID="1" presetClass="entr" presetSubtype="0" fill="hold" grpId="0" nodeType="afterEffect">
                                  <p:stCondLst>
                                    <p:cond delay="0"/>
                                  </p:stCondLst>
                                  <p:childTnLst>
                                    <p:set>
                                      <p:cBhvr>
                                        <p:cTn id="316" dur="1" fill="hold">
                                          <p:stCondLst>
                                            <p:cond delay="999"/>
                                          </p:stCondLst>
                                        </p:cTn>
                                        <p:tgtEl>
                                          <p:spTgt spid="80"/>
                                        </p:tgtEl>
                                        <p:attrNameLst>
                                          <p:attrName>style.visibility</p:attrName>
                                        </p:attrNameLst>
                                      </p:cBhvr>
                                      <p:to>
                                        <p:strVal val="visible"/>
                                      </p:to>
                                    </p:set>
                                  </p:childTnLst>
                                </p:cTn>
                              </p:par>
                            </p:childTnLst>
                          </p:cTn>
                        </p:par>
                        <p:par>
                          <p:cTn id="317" fill="hold">
                            <p:stCondLst>
                              <p:cond delay="58000"/>
                            </p:stCondLst>
                            <p:childTnLst>
                              <p:par>
                                <p:cTn id="318" presetID="1" presetClass="entr" presetSubtype="0" fill="hold" grpId="0" nodeType="afterEffect">
                                  <p:stCondLst>
                                    <p:cond delay="0"/>
                                  </p:stCondLst>
                                  <p:childTnLst>
                                    <p:set>
                                      <p:cBhvr>
                                        <p:cTn id="319" dur="1" fill="hold">
                                          <p:stCondLst>
                                            <p:cond delay="999"/>
                                          </p:stCondLst>
                                        </p:cTn>
                                        <p:tgtEl>
                                          <p:spTgt spid="81"/>
                                        </p:tgtEl>
                                        <p:attrNameLst>
                                          <p:attrName>style.visibility</p:attrName>
                                        </p:attrNameLst>
                                      </p:cBhvr>
                                      <p:to>
                                        <p:strVal val="visible"/>
                                      </p:to>
                                    </p:set>
                                  </p:childTnLst>
                                </p:cTn>
                              </p:par>
                            </p:childTnLst>
                          </p:cTn>
                        </p:par>
                        <p:par>
                          <p:cTn id="320" fill="hold">
                            <p:stCondLst>
                              <p:cond delay="59000"/>
                            </p:stCondLst>
                            <p:childTnLst>
                              <p:par>
                                <p:cTn id="321" presetID="1" presetClass="entr" presetSubtype="0" fill="hold" grpId="0" nodeType="afterEffect">
                                  <p:stCondLst>
                                    <p:cond delay="0"/>
                                  </p:stCondLst>
                                  <p:childTnLst>
                                    <p:set>
                                      <p:cBhvr>
                                        <p:cTn id="322" dur="1" fill="hold">
                                          <p:stCondLst>
                                            <p:cond delay="999"/>
                                          </p:stCondLst>
                                        </p:cTn>
                                        <p:tgtEl>
                                          <p:spTgt spid="82"/>
                                        </p:tgtEl>
                                        <p:attrNameLst>
                                          <p:attrName>style.visibility</p:attrName>
                                        </p:attrNameLst>
                                      </p:cBhvr>
                                      <p:to>
                                        <p:strVal val="visible"/>
                                      </p:to>
                                    </p:set>
                                  </p:childTnLst>
                                </p:cTn>
                              </p:par>
                            </p:childTnLst>
                          </p:cTn>
                        </p:par>
                        <p:par>
                          <p:cTn id="323" fill="hold">
                            <p:stCondLst>
                              <p:cond delay="60000"/>
                            </p:stCondLst>
                            <p:childTnLst>
                              <p:par>
                                <p:cTn id="324" presetID="1" presetClass="entr" presetSubtype="0" fill="hold" grpId="0" nodeType="afterEffect">
                                  <p:stCondLst>
                                    <p:cond delay="0"/>
                                  </p:stCondLst>
                                  <p:childTnLst>
                                    <p:set>
                                      <p:cBhvr>
                                        <p:cTn id="325" dur="1" fill="hold">
                                          <p:stCondLst>
                                            <p:cond delay="999"/>
                                          </p:stCondLst>
                                        </p:cTn>
                                        <p:tgtEl>
                                          <p:spTgt spid="83"/>
                                        </p:tgtEl>
                                        <p:attrNameLst>
                                          <p:attrName>style.visibility</p:attrName>
                                        </p:attrNameLst>
                                      </p:cBhvr>
                                      <p:to>
                                        <p:strVal val="visible"/>
                                      </p:to>
                                    </p:set>
                                  </p:childTnLst>
                                </p:cTn>
                              </p:par>
                            </p:childTnLst>
                          </p:cTn>
                        </p:par>
                        <p:par>
                          <p:cTn id="326" fill="hold">
                            <p:stCondLst>
                              <p:cond delay="61000"/>
                            </p:stCondLst>
                            <p:childTnLst>
                              <p:par>
                                <p:cTn id="327" presetID="1" presetClass="entr" presetSubtype="0" fill="hold" grpId="0" nodeType="afterEffect">
                                  <p:stCondLst>
                                    <p:cond delay="0"/>
                                  </p:stCondLst>
                                  <p:childTnLst>
                                    <p:set>
                                      <p:cBhvr>
                                        <p:cTn id="328" dur="1" fill="hold">
                                          <p:stCondLst>
                                            <p:cond delay="999"/>
                                          </p:stCondLst>
                                        </p:cTn>
                                        <p:tgtEl>
                                          <p:spTgt spid="84"/>
                                        </p:tgtEl>
                                        <p:attrNameLst>
                                          <p:attrName>style.visibility</p:attrName>
                                        </p:attrNameLst>
                                      </p:cBhvr>
                                      <p:to>
                                        <p:strVal val="visible"/>
                                      </p:to>
                                    </p:set>
                                  </p:childTnLst>
                                </p:cTn>
                              </p:par>
                            </p:childTnLst>
                          </p:cTn>
                        </p:par>
                        <p:par>
                          <p:cTn id="329" fill="hold">
                            <p:stCondLst>
                              <p:cond delay="62000"/>
                            </p:stCondLst>
                            <p:childTnLst>
                              <p:par>
                                <p:cTn id="330" presetID="1" presetClass="entr" presetSubtype="0" fill="hold" grpId="0" nodeType="afterEffect">
                                  <p:stCondLst>
                                    <p:cond delay="0"/>
                                  </p:stCondLst>
                                  <p:childTnLst>
                                    <p:set>
                                      <p:cBhvr>
                                        <p:cTn id="331" dur="1" fill="hold">
                                          <p:stCondLst>
                                            <p:cond delay="999"/>
                                          </p:stCondLst>
                                        </p:cTn>
                                        <p:tgtEl>
                                          <p:spTgt spid="85"/>
                                        </p:tgtEl>
                                        <p:attrNameLst>
                                          <p:attrName>style.visibility</p:attrName>
                                        </p:attrNameLst>
                                      </p:cBhvr>
                                      <p:to>
                                        <p:strVal val="visible"/>
                                      </p:to>
                                    </p:set>
                                  </p:childTnLst>
                                </p:cTn>
                              </p:par>
                            </p:childTnLst>
                          </p:cTn>
                        </p:par>
                        <p:par>
                          <p:cTn id="332" fill="hold">
                            <p:stCondLst>
                              <p:cond delay="63000"/>
                            </p:stCondLst>
                            <p:childTnLst>
                              <p:par>
                                <p:cTn id="333" presetID="1" presetClass="entr" presetSubtype="0" fill="hold" grpId="0" nodeType="afterEffect">
                                  <p:stCondLst>
                                    <p:cond delay="0"/>
                                  </p:stCondLst>
                                  <p:childTnLst>
                                    <p:set>
                                      <p:cBhvr>
                                        <p:cTn id="334" dur="1" fill="hold">
                                          <p:stCondLst>
                                            <p:cond delay="999"/>
                                          </p:stCondLst>
                                        </p:cTn>
                                        <p:tgtEl>
                                          <p:spTgt spid="86"/>
                                        </p:tgtEl>
                                        <p:attrNameLst>
                                          <p:attrName>style.visibility</p:attrName>
                                        </p:attrNameLst>
                                      </p:cBhvr>
                                      <p:to>
                                        <p:strVal val="visible"/>
                                      </p:to>
                                    </p:set>
                                  </p:childTnLst>
                                </p:cTn>
                              </p:par>
                            </p:childTnLst>
                          </p:cTn>
                        </p:par>
                        <p:par>
                          <p:cTn id="335" fill="hold">
                            <p:stCondLst>
                              <p:cond delay="64000"/>
                            </p:stCondLst>
                            <p:childTnLst>
                              <p:par>
                                <p:cTn id="336" presetID="1" presetClass="entr" presetSubtype="0" fill="hold" grpId="0" nodeType="afterEffect">
                                  <p:stCondLst>
                                    <p:cond delay="0"/>
                                  </p:stCondLst>
                                  <p:childTnLst>
                                    <p:set>
                                      <p:cBhvr>
                                        <p:cTn id="337" dur="1" fill="hold">
                                          <p:stCondLst>
                                            <p:cond delay="999"/>
                                          </p:stCondLst>
                                        </p:cTn>
                                        <p:tgtEl>
                                          <p:spTgt spid="87"/>
                                        </p:tgtEl>
                                        <p:attrNameLst>
                                          <p:attrName>style.visibility</p:attrName>
                                        </p:attrNameLst>
                                      </p:cBhvr>
                                      <p:to>
                                        <p:strVal val="visible"/>
                                      </p:to>
                                    </p:set>
                                  </p:childTnLst>
                                </p:cTn>
                              </p:par>
                            </p:childTnLst>
                          </p:cTn>
                        </p:par>
                        <p:par>
                          <p:cTn id="338" fill="hold">
                            <p:stCondLst>
                              <p:cond delay="65000"/>
                            </p:stCondLst>
                            <p:childTnLst>
                              <p:par>
                                <p:cTn id="339" presetID="1" presetClass="entr" presetSubtype="0" fill="hold" grpId="0" nodeType="afterEffect">
                                  <p:stCondLst>
                                    <p:cond delay="0"/>
                                  </p:stCondLst>
                                  <p:childTnLst>
                                    <p:set>
                                      <p:cBhvr>
                                        <p:cTn id="340" dur="1" fill="hold">
                                          <p:stCondLst>
                                            <p:cond delay="999"/>
                                          </p:stCondLst>
                                        </p:cTn>
                                        <p:tgtEl>
                                          <p:spTgt spid="88"/>
                                        </p:tgtEl>
                                        <p:attrNameLst>
                                          <p:attrName>style.visibility</p:attrName>
                                        </p:attrNameLst>
                                      </p:cBhvr>
                                      <p:to>
                                        <p:strVal val="visible"/>
                                      </p:to>
                                    </p:set>
                                  </p:childTnLst>
                                </p:cTn>
                              </p:par>
                            </p:childTnLst>
                          </p:cTn>
                        </p:par>
                        <p:par>
                          <p:cTn id="341" fill="hold">
                            <p:stCondLst>
                              <p:cond delay="66000"/>
                            </p:stCondLst>
                            <p:childTnLst>
                              <p:par>
                                <p:cTn id="342" presetID="1" presetClass="entr" presetSubtype="0" fill="hold" grpId="0" nodeType="afterEffect">
                                  <p:stCondLst>
                                    <p:cond delay="0"/>
                                  </p:stCondLst>
                                  <p:childTnLst>
                                    <p:set>
                                      <p:cBhvr>
                                        <p:cTn id="343" dur="1" fill="hold">
                                          <p:stCondLst>
                                            <p:cond delay="999"/>
                                          </p:stCondLst>
                                        </p:cTn>
                                        <p:tgtEl>
                                          <p:spTgt spid="89"/>
                                        </p:tgtEl>
                                        <p:attrNameLst>
                                          <p:attrName>style.visibility</p:attrName>
                                        </p:attrNameLst>
                                      </p:cBhvr>
                                      <p:to>
                                        <p:strVal val="visible"/>
                                      </p:to>
                                    </p:set>
                                  </p:childTnLst>
                                </p:cTn>
                              </p:par>
                            </p:childTnLst>
                          </p:cTn>
                        </p:par>
                        <p:par>
                          <p:cTn id="344" fill="hold">
                            <p:stCondLst>
                              <p:cond delay="67000"/>
                            </p:stCondLst>
                            <p:childTnLst>
                              <p:par>
                                <p:cTn id="345" presetID="1" presetClass="entr" presetSubtype="0" fill="hold" grpId="0" nodeType="afterEffect">
                                  <p:stCondLst>
                                    <p:cond delay="0"/>
                                  </p:stCondLst>
                                  <p:childTnLst>
                                    <p:set>
                                      <p:cBhvr>
                                        <p:cTn id="346" dur="1" fill="hold">
                                          <p:stCondLst>
                                            <p:cond delay="999"/>
                                          </p:stCondLst>
                                        </p:cTn>
                                        <p:tgtEl>
                                          <p:spTgt spid="90"/>
                                        </p:tgtEl>
                                        <p:attrNameLst>
                                          <p:attrName>style.visibility</p:attrName>
                                        </p:attrNameLst>
                                      </p:cBhvr>
                                      <p:to>
                                        <p:strVal val="visible"/>
                                      </p:to>
                                    </p:set>
                                  </p:childTnLst>
                                </p:cTn>
                              </p:par>
                            </p:childTnLst>
                          </p:cTn>
                        </p:par>
                        <p:par>
                          <p:cTn id="347" fill="hold">
                            <p:stCondLst>
                              <p:cond delay="68000"/>
                            </p:stCondLst>
                            <p:childTnLst>
                              <p:par>
                                <p:cTn id="348" presetID="1" presetClass="entr" presetSubtype="0" fill="hold" grpId="0" nodeType="afterEffect">
                                  <p:stCondLst>
                                    <p:cond delay="0"/>
                                  </p:stCondLst>
                                  <p:childTnLst>
                                    <p:set>
                                      <p:cBhvr>
                                        <p:cTn id="349" dur="1" fill="hold">
                                          <p:stCondLst>
                                            <p:cond delay="999"/>
                                          </p:stCondLst>
                                        </p:cTn>
                                        <p:tgtEl>
                                          <p:spTgt spid="91"/>
                                        </p:tgtEl>
                                        <p:attrNameLst>
                                          <p:attrName>style.visibility</p:attrName>
                                        </p:attrNameLst>
                                      </p:cBhvr>
                                      <p:to>
                                        <p:strVal val="visible"/>
                                      </p:to>
                                    </p:set>
                                  </p:childTnLst>
                                </p:cTn>
                              </p:par>
                            </p:childTnLst>
                          </p:cTn>
                        </p:par>
                        <p:par>
                          <p:cTn id="350" fill="hold">
                            <p:stCondLst>
                              <p:cond delay="69000"/>
                            </p:stCondLst>
                            <p:childTnLst>
                              <p:par>
                                <p:cTn id="351" presetID="1" presetClass="entr" presetSubtype="0" fill="hold" grpId="0" nodeType="afterEffect">
                                  <p:stCondLst>
                                    <p:cond delay="0"/>
                                  </p:stCondLst>
                                  <p:childTnLst>
                                    <p:set>
                                      <p:cBhvr>
                                        <p:cTn id="352" dur="1" fill="hold">
                                          <p:stCondLst>
                                            <p:cond delay="999"/>
                                          </p:stCondLst>
                                        </p:cTn>
                                        <p:tgtEl>
                                          <p:spTgt spid="92"/>
                                        </p:tgtEl>
                                        <p:attrNameLst>
                                          <p:attrName>style.visibility</p:attrName>
                                        </p:attrNameLst>
                                      </p:cBhvr>
                                      <p:to>
                                        <p:strVal val="visible"/>
                                      </p:to>
                                    </p:set>
                                  </p:childTnLst>
                                </p:cTn>
                              </p:par>
                            </p:childTnLst>
                          </p:cTn>
                        </p:par>
                        <p:par>
                          <p:cTn id="353" fill="hold">
                            <p:stCondLst>
                              <p:cond delay="70000"/>
                            </p:stCondLst>
                            <p:childTnLst>
                              <p:par>
                                <p:cTn id="354" presetID="1" presetClass="entr" presetSubtype="0" fill="hold" grpId="0" nodeType="afterEffect">
                                  <p:stCondLst>
                                    <p:cond delay="0"/>
                                  </p:stCondLst>
                                  <p:childTnLst>
                                    <p:set>
                                      <p:cBhvr>
                                        <p:cTn id="355" dur="1" fill="hold">
                                          <p:stCondLst>
                                            <p:cond delay="999"/>
                                          </p:stCondLst>
                                        </p:cTn>
                                        <p:tgtEl>
                                          <p:spTgt spid="93"/>
                                        </p:tgtEl>
                                        <p:attrNameLst>
                                          <p:attrName>style.visibility</p:attrName>
                                        </p:attrNameLst>
                                      </p:cBhvr>
                                      <p:to>
                                        <p:strVal val="visible"/>
                                      </p:to>
                                    </p:set>
                                  </p:childTnLst>
                                </p:cTn>
                              </p:par>
                            </p:childTnLst>
                          </p:cTn>
                        </p:par>
                        <p:par>
                          <p:cTn id="356" fill="hold">
                            <p:stCondLst>
                              <p:cond delay="71000"/>
                            </p:stCondLst>
                            <p:childTnLst>
                              <p:par>
                                <p:cTn id="357" presetID="1" presetClass="entr" presetSubtype="0" fill="hold" grpId="0" nodeType="afterEffect">
                                  <p:stCondLst>
                                    <p:cond delay="0"/>
                                  </p:stCondLst>
                                  <p:childTnLst>
                                    <p:set>
                                      <p:cBhvr>
                                        <p:cTn id="358" dur="1" fill="hold">
                                          <p:stCondLst>
                                            <p:cond delay="999"/>
                                          </p:stCondLst>
                                        </p:cTn>
                                        <p:tgtEl>
                                          <p:spTgt spid="94"/>
                                        </p:tgtEl>
                                        <p:attrNameLst>
                                          <p:attrName>style.visibility</p:attrName>
                                        </p:attrNameLst>
                                      </p:cBhvr>
                                      <p:to>
                                        <p:strVal val="visible"/>
                                      </p:to>
                                    </p:set>
                                  </p:childTnLst>
                                </p:cTn>
                              </p:par>
                            </p:childTnLst>
                          </p:cTn>
                        </p:par>
                        <p:par>
                          <p:cTn id="359" fill="hold">
                            <p:stCondLst>
                              <p:cond delay="72000"/>
                            </p:stCondLst>
                            <p:childTnLst>
                              <p:par>
                                <p:cTn id="360" presetID="1" presetClass="entr" presetSubtype="0" fill="hold" grpId="0" nodeType="afterEffect">
                                  <p:stCondLst>
                                    <p:cond delay="0"/>
                                  </p:stCondLst>
                                  <p:childTnLst>
                                    <p:set>
                                      <p:cBhvr>
                                        <p:cTn id="361" dur="1" fill="hold">
                                          <p:stCondLst>
                                            <p:cond delay="999"/>
                                          </p:stCondLst>
                                        </p:cTn>
                                        <p:tgtEl>
                                          <p:spTgt spid="95"/>
                                        </p:tgtEl>
                                        <p:attrNameLst>
                                          <p:attrName>style.visibility</p:attrName>
                                        </p:attrNameLst>
                                      </p:cBhvr>
                                      <p:to>
                                        <p:strVal val="visible"/>
                                      </p:to>
                                    </p:set>
                                  </p:childTnLst>
                                </p:cTn>
                              </p:par>
                            </p:childTnLst>
                          </p:cTn>
                        </p:par>
                        <p:par>
                          <p:cTn id="362" fill="hold">
                            <p:stCondLst>
                              <p:cond delay="73000"/>
                            </p:stCondLst>
                            <p:childTnLst>
                              <p:par>
                                <p:cTn id="363" presetID="1" presetClass="entr" presetSubtype="0" fill="hold" grpId="0" nodeType="afterEffect">
                                  <p:stCondLst>
                                    <p:cond delay="0"/>
                                  </p:stCondLst>
                                  <p:childTnLst>
                                    <p:set>
                                      <p:cBhvr>
                                        <p:cTn id="364" dur="1" fill="hold">
                                          <p:stCondLst>
                                            <p:cond delay="999"/>
                                          </p:stCondLst>
                                        </p:cTn>
                                        <p:tgtEl>
                                          <p:spTgt spid="96"/>
                                        </p:tgtEl>
                                        <p:attrNameLst>
                                          <p:attrName>style.visibility</p:attrName>
                                        </p:attrNameLst>
                                      </p:cBhvr>
                                      <p:to>
                                        <p:strVal val="visible"/>
                                      </p:to>
                                    </p:set>
                                  </p:childTnLst>
                                </p:cTn>
                              </p:par>
                            </p:childTnLst>
                          </p:cTn>
                        </p:par>
                        <p:par>
                          <p:cTn id="365" fill="hold">
                            <p:stCondLst>
                              <p:cond delay="74000"/>
                            </p:stCondLst>
                            <p:childTnLst>
                              <p:par>
                                <p:cTn id="366" presetID="1" presetClass="entr" presetSubtype="0" fill="hold" grpId="0" nodeType="afterEffect">
                                  <p:stCondLst>
                                    <p:cond delay="0"/>
                                  </p:stCondLst>
                                  <p:childTnLst>
                                    <p:set>
                                      <p:cBhvr>
                                        <p:cTn id="367" dur="1" fill="hold">
                                          <p:stCondLst>
                                            <p:cond delay="999"/>
                                          </p:stCondLst>
                                        </p:cTn>
                                        <p:tgtEl>
                                          <p:spTgt spid="97"/>
                                        </p:tgtEl>
                                        <p:attrNameLst>
                                          <p:attrName>style.visibility</p:attrName>
                                        </p:attrNameLst>
                                      </p:cBhvr>
                                      <p:to>
                                        <p:strVal val="visible"/>
                                      </p:to>
                                    </p:set>
                                  </p:childTnLst>
                                </p:cTn>
                              </p:par>
                            </p:childTnLst>
                          </p:cTn>
                        </p:par>
                        <p:par>
                          <p:cTn id="368" fill="hold">
                            <p:stCondLst>
                              <p:cond delay="75000"/>
                            </p:stCondLst>
                            <p:childTnLst>
                              <p:par>
                                <p:cTn id="369" presetID="1" presetClass="entr" presetSubtype="0" fill="hold" grpId="0" nodeType="afterEffect">
                                  <p:stCondLst>
                                    <p:cond delay="0"/>
                                  </p:stCondLst>
                                  <p:childTnLst>
                                    <p:set>
                                      <p:cBhvr>
                                        <p:cTn id="370" dur="1" fill="hold">
                                          <p:stCondLst>
                                            <p:cond delay="999"/>
                                          </p:stCondLst>
                                        </p:cTn>
                                        <p:tgtEl>
                                          <p:spTgt spid="98"/>
                                        </p:tgtEl>
                                        <p:attrNameLst>
                                          <p:attrName>style.visibility</p:attrName>
                                        </p:attrNameLst>
                                      </p:cBhvr>
                                      <p:to>
                                        <p:strVal val="visible"/>
                                      </p:to>
                                    </p:set>
                                  </p:childTnLst>
                                </p:cTn>
                              </p:par>
                            </p:childTnLst>
                          </p:cTn>
                        </p:par>
                        <p:par>
                          <p:cTn id="371" fill="hold">
                            <p:stCondLst>
                              <p:cond delay="76000"/>
                            </p:stCondLst>
                            <p:childTnLst>
                              <p:par>
                                <p:cTn id="372" presetID="1" presetClass="entr" presetSubtype="0" fill="hold" grpId="0" nodeType="afterEffect">
                                  <p:stCondLst>
                                    <p:cond delay="0"/>
                                  </p:stCondLst>
                                  <p:childTnLst>
                                    <p:set>
                                      <p:cBhvr>
                                        <p:cTn id="373" dur="1" fill="hold">
                                          <p:stCondLst>
                                            <p:cond delay="999"/>
                                          </p:stCondLst>
                                        </p:cTn>
                                        <p:tgtEl>
                                          <p:spTgt spid="99"/>
                                        </p:tgtEl>
                                        <p:attrNameLst>
                                          <p:attrName>style.visibility</p:attrName>
                                        </p:attrNameLst>
                                      </p:cBhvr>
                                      <p:to>
                                        <p:strVal val="visible"/>
                                      </p:to>
                                    </p:set>
                                  </p:childTnLst>
                                </p:cTn>
                              </p:par>
                            </p:childTnLst>
                          </p:cTn>
                        </p:par>
                        <p:par>
                          <p:cTn id="374" fill="hold">
                            <p:stCondLst>
                              <p:cond delay="77000"/>
                            </p:stCondLst>
                            <p:childTnLst>
                              <p:par>
                                <p:cTn id="375" presetID="1" presetClass="entr" presetSubtype="0" fill="hold" grpId="0" nodeType="afterEffect">
                                  <p:stCondLst>
                                    <p:cond delay="0"/>
                                  </p:stCondLst>
                                  <p:childTnLst>
                                    <p:set>
                                      <p:cBhvr>
                                        <p:cTn id="376" dur="1" fill="hold">
                                          <p:stCondLst>
                                            <p:cond delay="999"/>
                                          </p:stCondLst>
                                        </p:cTn>
                                        <p:tgtEl>
                                          <p:spTgt spid="100"/>
                                        </p:tgtEl>
                                        <p:attrNameLst>
                                          <p:attrName>style.visibility</p:attrName>
                                        </p:attrNameLst>
                                      </p:cBhvr>
                                      <p:to>
                                        <p:strVal val="visible"/>
                                      </p:to>
                                    </p:set>
                                  </p:childTnLst>
                                </p:cTn>
                              </p:par>
                            </p:childTnLst>
                          </p:cTn>
                        </p:par>
                        <p:par>
                          <p:cTn id="377" fill="hold">
                            <p:stCondLst>
                              <p:cond delay="78000"/>
                            </p:stCondLst>
                            <p:childTnLst>
                              <p:par>
                                <p:cTn id="378" presetID="1" presetClass="entr" presetSubtype="0" fill="hold" grpId="0" nodeType="afterEffect">
                                  <p:stCondLst>
                                    <p:cond delay="0"/>
                                  </p:stCondLst>
                                  <p:childTnLst>
                                    <p:set>
                                      <p:cBhvr>
                                        <p:cTn id="379" dur="1" fill="hold">
                                          <p:stCondLst>
                                            <p:cond delay="999"/>
                                          </p:stCondLst>
                                        </p:cTn>
                                        <p:tgtEl>
                                          <p:spTgt spid="101"/>
                                        </p:tgtEl>
                                        <p:attrNameLst>
                                          <p:attrName>style.visibility</p:attrName>
                                        </p:attrNameLst>
                                      </p:cBhvr>
                                      <p:to>
                                        <p:strVal val="visible"/>
                                      </p:to>
                                    </p:set>
                                  </p:childTnLst>
                                </p:cTn>
                              </p:par>
                            </p:childTnLst>
                          </p:cTn>
                        </p:par>
                        <p:par>
                          <p:cTn id="380" fill="hold">
                            <p:stCondLst>
                              <p:cond delay="79000"/>
                            </p:stCondLst>
                            <p:childTnLst>
                              <p:par>
                                <p:cTn id="381" presetID="1" presetClass="entr" presetSubtype="0" fill="hold" grpId="0" nodeType="afterEffect">
                                  <p:stCondLst>
                                    <p:cond delay="0"/>
                                  </p:stCondLst>
                                  <p:childTnLst>
                                    <p:set>
                                      <p:cBhvr>
                                        <p:cTn id="382" dur="1" fill="hold">
                                          <p:stCondLst>
                                            <p:cond delay="999"/>
                                          </p:stCondLst>
                                        </p:cTn>
                                        <p:tgtEl>
                                          <p:spTgt spid="102"/>
                                        </p:tgtEl>
                                        <p:attrNameLst>
                                          <p:attrName>style.visibility</p:attrName>
                                        </p:attrNameLst>
                                      </p:cBhvr>
                                      <p:to>
                                        <p:strVal val="visible"/>
                                      </p:to>
                                    </p:set>
                                  </p:childTnLst>
                                </p:cTn>
                              </p:par>
                            </p:childTnLst>
                          </p:cTn>
                        </p:par>
                        <p:par>
                          <p:cTn id="383" fill="hold">
                            <p:stCondLst>
                              <p:cond delay="80000"/>
                            </p:stCondLst>
                            <p:childTnLst>
                              <p:par>
                                <p:cTn id="384" presetID="1" presetClass="entr" presetSubtype="0" fill="hold" grpId="0" nodeType="afterEffect">
                                  <p:stCondLst>
                                    <p:cond delay="0"/>
                                  </p:stCondLst>
                                  <p:childTnLst>
                                    <p:set>
                                      <p:cBhvr>
                                        <p:cTn id="385" dur="1" fill="hold">
                                          <p:stCondLst>
                                            <p:cond delay="999"/>
                                          </p:stCondLst>
                                        </p:cTn>
                                        <p:tgtEl>
                                          <p:spTgt spid="103"/>
                                        </p:tgtEl>
                                        <p:attrNameLst>
                                          <p:attrName>style.visibility</p:attrName>
                                        </p:attrNameLst>
                                      </p:cBhvr>
                                      <p:to>
                                        <p:strVal val="visible"/>
                                      </p:to>
                                    </p:set>
                                  </p:childTnLst>
                                </p:cTn>
                              </p:par>
                            </p:childTnLst>
                          </p:cTn>
                        </p:par>
                        <p:par>
                          <p:cTn id="386" fill="hold">
                            <p:stCondLst>
                              <p:cond delay="81000"/>
                            </p:stCondLst>
                            <p:childTnLst>
                              <p:par>
                                <p:cTn id="387" presetID="1" presetClass="entr" presetSubtype="0" fill="hold" grpId="0" nodeType="afterEffect">
                                  <p:stCondLst>
                                    <p:cond delay="0"/>
                                  </p:stCondLst>
                                  <p:childTnLst>
                                    <p:set>
                                      <p:cBhvr>
                                        <p:cTn id="388" dur="1" fill="hold">
                                          <p:stCondLst>
                                            <p:cond delay="999"/>
                                          </p:stCondLst>
                                        </p:cTn>
                                        <p:tgtEl>
                                          <p:spTgt spid="104"/>
                                        </p:tgtEl>
                                        <p:attrNameLst>
                                          <p:attrName>style.visibility</p:attrName>
                                        </p:attrNameLst>
                                      </p:cBhvr>
                                      <p:to>
                                        <p:strVal val="visible"/>
                                      </p:to>
                                    </p:set>
                                  </p:childTnLst>
                                </p:cTn>
                              </p:par>
                            </p:childTnLst>
                          </p:cTn>
                        </p:par>
                        <p:par>
                          <p:cTn id="389" fill="hold">
                            <p:stCondLst>
                              <p:cond delay="82000"/>
                            </p:stCondLst>
                            <p:childTnLst>
                              <p:par>
                                <p:cTn id="390" presetID="1" presetClass="entr" presetSubtype="0" fill="hold" grpId="0" nodeType="afterEffect">
                                  <p:stCondLst>
                                    <p:cond delay="0"/>
                                  </p:stCondLst>
                                  <p:childTnLst>
                                    <p:set>
                                      <p:cBhvr>
                                        <p:cTn id="391" dur="1" fill="hold">
                                          <p:stCondLst>
                                            <p:cond delay="999"/>
                                          </p:stCondLst>
                                        </p:cTn>
                                        <p:tgtEl>
                                          <p:spTgt spid="105"/>
                                        </p:tgtEl>
                                        <p:attrNameLst>
                                          <p:attrName>style.visibility</p:attrName>
                                        </p:attrNameLst>
                                      </p:cBhvr>
                                      <p:to>
                                        <p:strVal val="visible"/>
                                      </p:to>
                                    </p:set>
                                  </p:childTnLst>
                                </p:cTn>
                              </p:par>
                            </p:childTnLst>
                          </p:cTn>
                        </p:par>
                        <p:par>
                          <p:cTn id="392" fill="hold">
                            <p:stCondLst>
                              <p:cond delay="83000"/>
                            </p:stCondLst>
                            <p:childTnLst>
                              <p:par>
                                <p:cTn id="393" presetID="1" presetClass="entr" presetSubtype="0" fill="hold" grpId="0" nodeType="afterEffect">
                                  <p:stCondLst>
                                    <p:cond delay="0"/>
                                  </p:stCondLst>
                                  <p:childTnLst>
                                    <p:set>
                                      <p:cBhvr>
                                        <p:cTn id="394" dur="1" fill="hold">
                                          <p:stCondLst>
                                            <p:cond delay="999"/>
                                          </p:stCondLst>
                                        </p:cTn>
                                        <p:tgtEl>
                                          <p:spTgt spid="106"/>
                                        </p:tgtEl>
                                        <p:attrNameLst>
                                          <p:attrName>style.visibility</p:attrName>
                                        </p:attrNameLst>
                                      </p:cBhvr>
                                      <p:to>
                                        <p:strVal val="visible"/>
                                      </p:to>
                                    </p:set>
                                  </p:childTnLst>
                                </p:cTn>
                              </p:par>
                            </p:childTnLst>
                          </p:cTn>
                        </p:par>
                        <p:par>
                          <p:cTn id="395" fill="hold">
                            <p:stCondLst>
                              <p:cond delay="84000"/>
                            </p:stCondLst>
                            <p:childTnLst>
                              <p:par>
                                <p:cTn id="396" presetID="1" presetClass="entr" presetSubtype="0" fill="hold" grpId="0" nodeType="afterEffect">
                                  <p:stCondLst>
                                    <p:cond delay="0"/>
                                  </p:stCondLst>
                                  <p:childTnLst>
                                    <p:set>
                                      <p:cBhvr>
                                        <p:cTn id="397" dur="1" fill="hold">
                                          <p:stCondLst>
                                            <p:cond delay="999"/>
                                          </p:stCondLst>
                                        </p:cTn>
                                        <p:tgtEl>
                                          <p:spTgt spid="107"/>
                                        </p:tgtEl>
                                        <p:attrNameLst>
                                          <p:attrName>style.visibility</p:attrName>
                                        </p:attrNameLst>
                                      </p:cBhvr>
                                      <p:to>
                                        <p:strVal val="visible"/>
                                      </p:to>
                                    </p:set>
                                  </p:childTnLst>
                                </p:cTn>
                              </p:par>
                            </p:childTnLst>
                          </p:cTn>
                        </p:par>
                        <p:par>
                          <p:cTn id="398" fill="hold">
                            <p:stCondLst>
                              <p:cond delay="85000"/>
                            </p:stCondLst>
                            <p:childTnLst>
                              <p:par>
                                <p:cTn id="399" presetID="1" presetClass="entr" presetSubtype="0" fill="hold" grpId="0" nodeType="afterEffect">
                                  <p:stCondLst>
                                    <p:cond delay="0"/>
                                  </p:stCondLst>
                                  <p:childTnLst>
                                    <p:set>
                                      <p:cBhvr>
                                        <p:cTn id="400" dur="1" fill="hold">
                                          <p:stCondLst>
                                            <p:cond delay="999"/>
                                          </p:stCondLst>
                                        </p:cTn>
                                        <p:tgtEl>
                                          <p:spTgt spid="108"/>
                                        </p:tgtEl>
                                        <p:attrNameLst>
                                          <p:attrName>style.visibility</p:attrName>
                                        </p:attrNameLst>
                                      </p:cBhvr>
                                      <p:to>
                                        <p:strVal val="visible"/>
                                      </p:to>
                                    </p:set>
                                  </p:childTnLst>
                                </p:cTn>
                              </p:par>
                            </p:childTnLst>
                          </p:cTn>
                        </p:par>
                        <p:par>
                          <p:cTn id="401" fill="hold">
                            <p:stCondLst>
                              <p:cond delay="86000"/>
                            </p:stCondLst>
                            <p:childTnLst>
                              <p:par>
                                <p:cTn id="402" presetID="1" presetClass="entr" presetSubtype="0" fill="hold" grpId="0" nodeType="afterEffect">
                                  <p:stCondLst>
                                    <p:cond delay="0"/>
                                  </p:stCondLst>
                                  <p:childTnLst>
                                    <p:set>
                                      <p:cBhvr>
                                        <p:cTn id="403" dur="1" fill="hold">
                                          <p:stCondLst>
                                            <p:cond delay="999"/>
                                          </p:stCondLst>
                                        </p:cTn>
                                        <p:tgtEl>
                                          <p:spTgt spid="109"/>
                                        </p:tgtEl>
                                        <p:attrNameLst>
                                          <p:attrName>style.visibility</p:attrName>
                                        </p:attrNameLst>
                                      </p:cBhvr>
                                      <p:to>
                                        <p:strVal val="visible"/>
                                      </p:to>
                                    </p:set>
                                  </p:childTnLst>
                                </p:cTn>
                              </p:par>
                            </p:childTnLst>
                          </p:cTn>
                        </p:par>
                        <p:par>
                          <p:cTn id="404" fill="hold">
                            <p:stCondLst>
                              <p:cond delay="87000"/>
                            </p:stCondLst>
                            <p:childTnLst>
                              <p:par>
                                <p:cTn id="405" presetID="1" presetClass="entr" presetSubtype="0" fill="hold" grpId="0" nodeType="afterEffect">
                                  <p:stCondLst>
                                    <p:cond delay="0"/>
                                  </p:stCondLst>
                                  <p:childTnLst>
                                    <p:set>
                                      <p:cBhvr>
                                        <p:cTn id="406" dur="1" fill="hold">
                                          <p:stCondLst>
                                            <p:cond delay="999"/>
                                          </p:stCondLst>
                                        </p:cTn>
                                        <p:tgtEl>
                                          <p:spTgt spid="110"/>
                                        </p:tgtEl>
                                        <p:attrNameLst>
                                          <p:attrName>style.visibility</p:attrName>
                                        </p:attrNameLst>
                                      </p:cBhvr>
                                      <p:to>
                                        <p:strVal val="visible"/>
                                      </p:to>
                                    </p:set>
                                  </p:childTnLst>
                                </p:cTn>
                              </p:par>
                            </p:childTnLst>
                          </p:cTn>
                        </p:par>
                        <p:par>
                          <p:cTn id="407" fill="hold">
                            <p:stCondLst>
                              <p:cond delay="88000"/>
                            </p:stCondLst>
                            <p:childTnLst>
                              <p:par>
                                <p:cTn id="408" presetID="1" presetClass="entr" presetSubtype="0" fill="hold" grpId="0" nodeType="afterEffect">
                                  <p:stCondLst>
                                    <p:cond delay="0"/>
                                  </p:stCondLst>
                                  <p:childTnLst>
                                    <p:set>
                                      <p:cBhvr>
                                        <p:cTn id="409" dur="1" fill="hold">
                                          <p:stCondLst>
                                            <p:cond delay="999"/>
                                          </p:stCondLst>
                                        </p:cTn>
                                        <p:tgtEl>
                                          <p:spTgt spid="111"/>
                                        </p:tgtEl>
                                        <p:attrNameLst>
                                          <p:attrName>style.visibility</p:attrName>
                                        </p:attrNameLst>
                                      </p:cBhvr>
                                      <p:to>
                                        <p:strVal val="visible"/>
                                      </p:to>
                                    </p:set>
                                  </p:childTnLst>
                                </p:cTn>
                              </p:par>
                            </p:childTnLst>
                          </p:cTn>
                        </p:par>
                        <p:par>
                          <p:cTn id="410" fill="hold">
                            <p:stCondLst>
                              <p:cond delay="89000"/>
                            </p:stCondLst>
                            <p:childTnLst>
                              <p:par>
                                <p:cTn id="411" presetID="1" presetClass="entr" presetSubtype="0" fill="hold" grpId="0" nodeType="afterEffect">
                                  <p:stCondLst>
                                    <p:cond delay="0"/>
                                  </p:stCondLst>
                                  <p:childTnLst>
                                    <p:set>
                                      <p:cBhvr>
                                        <p:cTn id="412" dur="1" fill="hold">
                                          <p:stCondLst>
                                            <p:cond delay="999"/>
                                          </p:stCondLst>
                                        </p:cTn>
                                        <p:tgtEl>
                                          <p:spTgt spid="112"/>
                                        </p:tgtEl>
                                        <p:attrNameLst>
                                          <p:attrName>style.visibility</p:attrName>
                                        </p:attrNameLst>
                                      </p:cBhvr>
                                      <p:to>
                                        <p:strVal val="visible"/>
                                      </p:to>
                                    </p:set>
                                  </p:childTnLst>
                                </p:cTn>
                              </p:par>
                            </p:childTnLst>
                          </p:cTn>
                        </p:par>
                        <p:par>
                          <p:cTn id="413" fill="hold">
                            <p:stCondLst>
                              <p:cond delay="90000"/>
                            </p:stCondLst>
                            <p:childTnLst>
                              <p:par>
                                <p:cTn id="414" presetID="1" presetClass="entr" presetSubtype="0" fill="hold" grpId="0" nodeType="afterEffect">
                                  <p:stCondLst>
                                    <p:cond delay="0"/>
                                  </p:stCondLst>
                                  <p:childTnLst>
                                    <p:set>
                                      <p:cBhvr>
                                        <p:cTn id="415" dur="1" fill="hold">
                                          <p:stCondLst>
                                            <p:cond delay="999"/>
                                          </p:stCondLst>
                                        </p:cTn>
                                        <p:tgtEl>
                                          <p:spTgt spid="113"/>
                                        </p:tgtEl>
                                        <p:attrNameLst>
                                          <p:attrName>style.visibility</p:attrName>
                                        </p:attrNameLst>
                                      </p:cBhvr>
                                      <p:to>
                                        <p:strVal val="visible"/>
                                      </p:to>
                                    </p:set>
                                  </p:childTnLst>
                                </p:cTn>
                              </p:par>
                            </p:childTnLst>
                          </p:cTn>
                        </p:par>
                        <p:par>
                          <p:cTn id="416" fill="hold">
                            <p:stCondLst>
                              <p:cond delay="91000"/>
                            </p:stCondLst>
                            <p:childTnLst>
                              <p:par>
                                <p:cTn id="417" presetID="1" presetClass="entr" presetSubtype="0" fill="hold" grpId="0" nodeType="afterEffect">
                                  <p:stCondLst>
                                    <p:cond delay="0"/>
                                  </p:stCondLst>
                                  <p:childTnLst>
                                    <p:set>
                                      <p:cBhvr>
                                        <p:cTn id="418" dur="1" fill="hold">
                                          <p:stCondLst>
                                            <p:cond delay="999"/>
                                          </p:stCondLst>
                                        </p:cTn>
                                        <p:tgtEl>
                                          <p:spTgt spid="114"/>
                                        </p:tgtEl>
                                        <p:attrNameLst>
                                          <p:attrName>style.visibility</p:attrName>
                                        </p:attrNameLst>
                                      </p:cBhvr>
                                      <p:to>
                                        <p:strVal val="visible"/>
                                      </p:to>
                                    </p:set>
                                  </p:childTnLst>
                                </p:cTn>
                              </p:par>
                            </p:childTnLst>
                          </p:cTn>
                        </p:par>
                        <p:par>
                          <p:cTn id="419" fill="hold">
                            <p:stCondLst>
                              <p:cond delay="92000"/>
                            </p:stCondLst>
                            <p:childTnLst>
                              <p:par>
                                <p:cTn id="420" presetID="1" presetClass="entr" presetSubtype="0" fill="hold" grpId="0" nodeType="afterEffect">
                                  <p:stCondLst>
                                    <p:cond delay="0"/>
                                  </p:stCondLst>
                                  <p:childTnLst>
                                    <p:set>
                                      <p:cBhvr>
                                        <p:cTn id="421" dur="1" fill="hold">
                                          <p:stCondLst>
                                            <p:cond delay="999"/>
                                          </p:stCondLst>
                                        </p:cTn>
                                        <p:tgtEl>
                                          <p:spTgt spid="115"/>
                                        </p:tgtEl>
                                        <p:attrNameLst>
                                          <p:attrName>style.visibility</p:attrName>
                                        </p:attrNameLst>
                                      </p:cBhvr>
                                      <p:to>
                                        <p:strVal val="visible"/>
                                      </p:to>
                                    </p:set>
                                  </p:childTnLst>
                                </p:cTn>
                              </p:par>
                            </p:childTnLst>
                          </p:cTn>
                        </p:par>
                        <p:par>
                          <p:cTn id="422" fill="hold">
                            <p:stCondLst>
                              <p:cond delay="93000"/>
                            </p:stCondLst>
                            <p:childTnLst>
                              <p:par>
                                <p:cTn id="423" presetID="1" presetClass="entr" presetSubtype="0" fill="hold" grpId="0" nodeType="afterEffect">
                                  <p:stCondLst>
                                    <p:cond delay="0"/>
                                  </p:stCondLst>
                                  <p:childTnLst>
                                    <p:set>
                                      <p:cBhvr>
                                        <p:cTn id="424" dur="1" fill="hold">
                                          <p:stCondLst>
                                            <p:cond delay="999"/>
                                          </p:stCondLst>
                                        </p:cTn>
                                        <p:tgtEl>
                                          <p:spTgt spid="116"/>
                                        </p:tgtEl>
                                        <p:attrNameLst>
                                          <p:attrName>style.visibility</p:attrName>
                                        </p:attrNameLst>
                                      </p:cBhvr>
                                      <p:to>
                                        <p:strVal val="visible"/>
                                      </p:to>
                                    </p:set>
                                  </p:childTnLst>
                                </p:cTn>
                              </p:par>
                            </p:childTnLst>
                          </p:cTn>
                        </p:par>
                        <p:par>
                          <p:cTn id="425" fill="hold">
                            <p:stCondLst>
                              <p:cond delay="94000"/>
                            </p:stCondLst>
                            <p:childTnLst>
                              <p:par>
                                <p:cTn id="426" presetID="1" presetClass="entr" presetSubtype="0" fill="hold" grpId="0" nodeType="afterEffect">
                                  <p:stCondLst>
                                    <p:cond delay="0"/>
                                  </p:stCondLst>
                                  <p:childTnLst>
                                    <p:set>
                                      <p:cBhvr>
                                        <p:cTn id="427" dur="1" fill="hold">
                                          <p:stCondLst>
                                            <p:cond delay="999"/>
                                          </p:stCondLst>
                                        </p:cTn>
                                        <p:tgtEl>
                                          <p:spTgt spid="117"/>
                                        </p:tgtEl>
                                        <p:attrNameLst>
                                          <p:attrName>style.visibility</p:attrName>
                                        </p:attrNameLst>
                                      </p:cBhvr>
                                      <p:to>
                                        <p:strVal val="visible"/>
                                      </p:to>
                                    </p:set>
                                  </p:childTnLst>
                                </p:cTn>
                              </p:par>
                            </p:childTnLst>
                          </p:cTn>
                        </p:par>
                        <p:par>
                          <p:cTn id="428" fill="hold">
                            <p:stCondLst>
                              <p:cond delay="95000"/>
                            </p:stCondLst>
                            <p:childTnLst>
                              <p:par>
                                <p:cTn id="429" presetID="1" presetClass="entr" presetSubtype="0" fill="hold" grpId="0" nodeType="afterEffect">
                                  <p:stCondLst>
                                    <p:cond delay="0"/>
                                  </p:stCondLst>
                                  <p:childTnLst>
                                    <p:set>
                                      <p:cBhvr>
                                        <p:cTn id="430" dur="1" fill="hold">
                                          <p:stCondLst>
                                            <p:cond delay="999"/>
                                          </p:stCondLst>
                                        </p:cTn>
                                        <p:tgtEl>
                                          <p:spTgt spid="118"/>
                                        </p:tgtEl>
                                        <p:attrNameLst>
                                          <p:attrName>style.visibility</p:attrName>
                                        </p:attrNameLst>
                                      </p:cBhvr>
                                      <p:to>
                                        <p:strVal val="visible"/>
                                      </p:to>
                                    </p:set>
                                  </p:childTnLst>
                                </p:cTn>
                              </p:par>
                            </p:childTnLst>
                          </p:cTn>
                        </p:par>
                        <p:par>
                          <p:cTn id="431" fill="hold">
                            <p:stCondLst>
                              <p:cond delay="96000"/>
                            </p:stCondLst>
                            <p:childTnLst>
                              <p:par>
                                <p:cTn id="432" presetID="1" presetClass="entr" presetSubtype="0" fill="hold" grpId="0" nodeType="afterEffect">
                                  <p:stCondLst>
                                    <p:cond delay="0"/>
                                  </p:stCondLst>
                                  <p:childTnLst>
                                    <p:set>
                                      <p:cBhvr>
                                        <p:cTn id="433" dur="1" fill="hold">
                                          <p:stCondLst>
                                            <p:cond delay="999"/>
                                          </p:stCondLst>
                                        </p:cTn>
                                        <p:tgtEl>
                                          <p:spTgt spid="119"/>
                                        </p:tgtEl>
                                        <p:attrNameLst>
                                          <p:attrName>style.visibility</p:attrName>
                                        </p:attrNameLst>
                                      </p:cBhvr>
                                      <p:to>
                                        <p:strVal val="visible"/>
                                      </p:to>
                                    </p:set>
                                  </p:childTnLst>
                                </p:cTn>
                              </p:par>
                            </p:childTnLst>
                          </p:cTn>
                        </p:par>
                        <p:par>
                          <p:cTn id="434" fill="hold">
                            <p:stCondLst>
                              <p:cond delay="97000"/>
                            </p:stCondLst>
                            <p:childTnLst>
                              <p:par>
                                <p:cTn id="435" presetID="1" presetClass="entr" presetSubtype="0" fill="hold" grpId="0" nodeType="afterEffect">
                                  <p:stCondLst>
                                    <p:cond delay="0"/>
                                  </p:stCondLst>
                                  <p:childTnLst>
                                    <p:set>
                                      <p:cBhvr>
                                        <p:cTn id="436" dur="1" fill="hold">
                                          <p:stCondLst>
                                            <p:cond delay="999"/>
                                          </p:stCondLst>
                                        </p:cTn>
                                        <p:tgtEl>
                                          <p:spTgt spid="120"/>
                                        </p:tgtEl>
                                        <p:attrNameLst>
                                          <p:attrName>style.visibility</p:attrName>
                                        </p:attrNameLst>
                                      </p:cBhvr>
                                      <p:to>
                                        <p:strVal val="visible"/>
                                      </p:to>
                                    </p:set>
                                  </p:childTnLst>
                                </p:cTn>
                              </p:par>
                            </p:childTnLst>
                          </p:cTn>
                        </p:par>
                        <p:par>
                          <p:cTn id="437" fill="hold">
                            <p:stCondLst>
                              <p:cond delay="98000"/>
                            </p:stCondLst>
                            <p:childTnLst>
                              <p:par>
                                <p:cTn id="438" presetID="1" presetClass="entr" presetSubtype="0" fill="hold" grpId="0" nodeType="afterEffect">
                                  <p:stCondLst>
                                    <p:cond delay="0"/>
                                  </p:stCondLst>
                                  <p:childTnLst>
                                    <p:set>
                                      <p:cBhvr>
                                        <p:cTn id="439" dur="1" fill="hold">
                                          <p:stCondLst>
                                            <p:cond delay="999"/>
                                          </p:stCondLst>
                                        </p:cTn>
                                        <p:tgtEl>
                                          <p:spTgt spid="121"/>
                                        </p:tgtEl>
                                        <p:attrNameLst>
                                          <p:attrName>style.visibility</p:attrName>
                                        </p:attrNameLst>
                                      </p:cBhvr>
                                      <p:to>
                                        <p:strVal val="visible"/>
                                      </p:to>
                                    </p:set>
                                  </p:childTnLst>
                                </p:cTn>
                              </p:par>
                            </p:childTnLst>
                          </p:cTn>
                        </p:par>
                        <p:par>
                          <p:cTn id="440" fill="hold">
                            <p:stCondLst>
                              <p:cond delay="99000"/>
                            </p:stCondLst>
                            <p:childTnLst>
                              <p:par>
                                <p:cTn id="441" presetID="1" presetClass="entr" presetSubtype="0" fill="hold" grpId="0" nodeType="afterEffect">
                                  <p:stCondLst>
                                    <p:cond delay="0"/>
                                  </p:stCondLst>
                                  <p:childTnLst>
                                    <p:set>
                                      <p:cBhvr>
                                        <p:cTn id="442" dur="1" fill="hold">
                                          <p:stCondLst>
                                            <p:cond delay="999"/>
                                          </p:stCondLst>
                                        </p:cTn>
                                        <p:tgtEl>
                                          <p:spTgt spid="122"/>
                                        </p:tgtEl>
                                        <p:attrNameLst>
                                          <p:attrName>style.visibility</p:attrName>
                                        </p:attrNameLst>
                                      </p:cBhvr>
                                      <p:to>
                                        <p:strVal val="visible"/>
                                      </p:to>
                                    </p:set>
                                  </p:childTnLst>
                                </p:cTn>
                              </p:par>
                            </p:childTnLst>
                          </p:cTn>
                        </p:par>
                        <p:par>
                          <p:cTn id="443" fill="hold">
                            <p:stCondLst>
                              <p:cond delay="100000"/>
                            </p:stCondLst>
                            <p:childTnLst>
                              <p:par>
                                <p:cTn id="444" presetID="1" presetClass="entr" presetSubtype="0" fill="hold" grpId="0" nodeType="afterEffect">
                                  <p:stCondLst>
                                    <p:cond delay="0"/>
                                  </p:stCondLst>
                                  <p:childTnLst>
                                    <p:set>
                                      <p:cBhvr>
                                        <p:cTn id="445" dur="1" fill="hold">
                                          <p:stCondLst>
                                            <p:cond delay="999"/>
                                          </p:stCondLst>
                                        </p:cTn>
                                        <p:tgtEl>
                                          <p:spTgt spid="123"/>
                                        </p:tgtEl>
                                        <p:attrNameLst>
                                          <p:attrName>style.visibility</p:attrName>
                                        </p:attrNameLst>
                                      </p:cBhvr>
                                      <p:to>
                                        <p:strVal val="visible"/>
                                      </p:to>
                                    </p:set>
                                  </p:childTnLst>
                                </p:cTn>
                              </p:par>
                            </p:childTnLst>
                          </p:cTn>
                        </p:par>
                        <p:par>
                          <p:cTn id="446" fill="hold">
                            <p:stCondLst>
                              <p:cond delay="101000"/>
                            </p:stCondLst>
                            <p:childTnLst>
                              <p:par>
                                <p:cTn id="447" presetID="1" presetClass="entr" presetSubtype="0" fill="hold" grpId="0" nodeType="afterEffect">
                                  <p:stCondLst>
                                    <p:cond delay="0"/>
                                  </p:stCondLst>
                                  <p:childTnLst>
                                    <p:set>
                                      <p:cBhvr>
                                        <p:cTn id="448" dur="1" fill="hold">
                                          <p:stCondLst>
                                            <p:cond delay="999"/>
                                          </p:stCondLst>
                                        </p:cTn>
                                        <p:tgtEl>
                                          <p:spTgt spid="124"/>
                                        </p:tgtEl>
                                        <p:attrNameLst>
                                          <p:attrName>style.visibility</p:attrName>
                                        </p:attrNameLst>
                                      </p:cBhvr>
                                      <p:to>
                                        <p:strVal val="visible"/>
                                      </p:to>
                                    </p:set>
                                  </p:childTnLst>
                                </p:cTn>
                              </p:par>
                            </p:childTnLst>
                          </p:cTn>
                        </p:par>
                        <p:par>
                          <p:cTn id="449" fill="hold">
                            <p:stCondLst>
                              <p:cond delay="102000"/>
                            </p:stCondLst>
                            <p:childTnLst>
                              <p:par>
                                <p:cTn id="450" presetID="1" presetClass="entr" presetSubtype="0" fill="hold" grpId="0" nodeType="afterEffect">
                                  <p:stCondLst>
                                    <p:cond delay="0"/>
                                  </p:stCondLst>
                                  <p:childTnLst>
                                    <p:set>
                                      <p:cBhvr>
                                        <p:cTn id="451" dur="1" fill="hold">
                                          <p:stCondLst>
                                            <p:cond delay="999"/>
                                          </p:stCondLst>
                                        </p:cTn>
                                        <p:tgtEl>
                                          <p:spTgt spid="125"/>
                                        </p:tgtEl>
                                        <p:attrNameLst>
                                          <p:attrName>style.visibility</p:attrName>
                                        </p:attrNameLst>
                                      </p:cBhvr>
                                      <p:to>
                                        <p:strVal val="visible"/>
                                      </p:to>
                                    </p:set>
                                  </p:childTnLst>
                                </p:cTn>
                              </p:par>
                            </p:childTnLst>
                          </p:cTn>
                        </p:par>
                        <p:par>
                          <p:cTn id="452" fill="hold">
                            <p:stCondLst>
                              <p:cond delay="103000"/>
                            </p:stCondLst>
                            <p:childTnLst>
                              <p:par>
                                <p:cTn id="453" presetID="1" presetClass="entr" presetSubtype="0" fill="hold" grpId="0" nodeType="afterEffect">
                                  <p:stCondLst>
                                    <p:cond delay="0"/>
                                  </p:stCondLst>
                                  <p:childTnLst>
                                    <p:set>
                                      <p:cBhvr>
                                        <p:cTn id="454" dur="1" fill="hold">
                                          <p:stCondLst>
                                            <p:cond delay="999"/>
                                          </p:stCondLst>
                                        </p:cTn>
                                        <p:tgtEl>
                                          <p:spTgt spid="126"/>
                                        </p:tgtEl>
                                        <p:attrNameLst>
                                          <p:attrName>style.visibility</p:attrName>
                                        </p:attrNameLst>
                                      </p:cBhvr>
                                      <p:to>
                                        <p:strVal val="visible"/>
                                      </p:to>
                                    </p:set>
                                  </p:childTnLst>
                                </p:cTn>
                              </p:par>
                            </p:childTnLst>
                          </p:cTn>
                        </p:par>
                        <p:par>
                          <p:cTn id="455" fill="hold">
                            <p:stCondLst>
                              <p:cond delay="104000"/>
                            </p:stCondLst>
                            <p:childTnLst>
                              <p:par>
                                <p:cTn id="456" presetID="1" presetClass="entr" presetSubtype="0" fill="hold" grpId="0" nodeType="afterEffect">
                                  <p:stCondLst>
                                    <p:cond delay="0"/>
                                  </p:stCondLst>
                                  <p:childTnLst>
                                    <p:set>
                                      <p:cBhvr>
                                        <p:cTn id="457" dur="1" fill="hold">
                                          <p:stCondLst>
                                            <p:cond delay="999"/>
                                          </p:stCondLst>
                                        </p:cTn>
                                        <p:tgtEl>
                                          <p:spTgt spid="127"/>
                                        </p:tgtEl>
                                        <p:attrNameLst>
                                          <p:attrName>style.visibility</p:attrName>
                                        </p:attrNameLst>
                                      </p:cBhvr>
                                      <p:to>
                                        <p:strVal val="visible"/>
                                      </p:to>
                                    </p:set>
                                  </p:childTnLst>
                                </p:cTn>
                              </p:par>
                            </p:childTnLst>
                          </p:cTn>
                        </p:par>
                        <p:par>
                          <p:cTn id="458" fill="hold">
                            <p:stCondLst>
                              <p:cond delay="105000"/>
                            </p:stCondLst>
                            <p:childTnLst>
                              <p:par>
                                <p:cTn id="459" presetID="1" presetClass="entr" presetSubtype="0" fill="hold" grpId="0" nodeType="afterEffect">
                                  <p:stCondLst>
                                    <p:cond delay="0"/>
                                  </p:stCondLst>
                                  <p:childTnLst>
                                    <p:set>
                                      <p:cBhvr>
                                        <p:cTn id="460" dur="1" fill="hold">
                                          <p:stCondLst>
                                            <p:cond delay="999"/>
                                          </p:stCondLst>
                                        </p:cTn>
                                        <p:tgtEl>
                                          <p:spTgt spid="128"/>
                                        </p:tgtEl>
                                        <p:attrNameLst>
                                          <p:attrName>style.visibility</p:attrName>
                                        </p:attrNameLst>
                                      </p:cBhvr>
                                      <p:to>
                                        <p:strVal val="visible"/>
                                      </p:to>
                                    </p:set>
                                  </p:childTnLst>
                                </p:cTn>
                              </p:par>
                            </p:childTnLst>
                          </p:cTn>
                        </p:par>
                        <p:par>
                          <p:cTn id="461" fill="hold">
                            <p:stCondLst>
                              <p:cond delay="106000"/>
                            </p:stCondLst>
                            <p:childTnLst>
                              <p:par>
                                <p:cTn id="462" presetID="1" presetClass="entr" presetSubtype="0" fill="hold" grpId="0" nodeType="afterEffect">
                                  <p:stCondLst>
                                    <p:cond delay="0"/>
                                  </p:stCondLst>
                                  <p:childTnLst>
                                    <p:set>
                                      <p:cBhvr>
                                        <p:cTn id="463" dur="1" fill="hold">
                                          <p:stCondLst>
                                            <p:cond delay="999"/>
                                          </p:stCondLst>
                                        </p:cTn>
                                        <p:tgtEl>
                                          <p:spTgt spid="129"/>
                                        </p:tgtEl>
                                        <p:attrNameLst>
                                          <p:attrName>style.visibility</p:attrName>
                                        </p:attrNameLst>
                                      </p:cBhvr>
                                      <p:to>
                                        <p:strVal val="visible"/>
                                      </p:to>
                                    </p:set>
                                  </p:childTnLst>
                                </p:cTn>
                              </p:par>
                            </p:childTnLst>
                          </p:cTn>
                        </p:par>
                        <p:par>
                          <p:cTn id="464" fill="hold">
                            <p:stCondLst>
                              <p:cond delay="107000"/>
                            </p:stCondLst>
                            <p:childTnLst>
                              <p:par>
                                <p:cTn id="465" presetID="1" presetClass="entr" presetSubtype="0" fill="hold" grpId="0" nodeType="afterEffect">
                                  <p:stCondLst>
                                    <p:cond delay="0"/>
                                  </p:stCondLst>
                                  <p:childTnLst>
                                    <p:set>
                                      <p:cBhvr>
                                        <p:cTn id="466" dur="1" fill="hold">
                                          <p:stCondLst>
                                            <p:cond delay="999"/>
                                          </p:stCondLst>
                                        </p:cTn>
                                        <p:tgtEl>
                                          <p:spTgt spid="130"/>
                                        </p:tgtEl>
                                        <p:attrNameLst>
                                          <p:attrName>style.visibility</p:attrName>
                                        </p:attrNameLst>
                                      </p:cBhvr>
                                      <p:to>
                                        <p:strVal val="visible"/>
                                      </p:to>
                                    </p:set>
                                  </p:childTnLst>
                                </p:cTn>
                              </p:par>
                            </p:childTnLst>
                          </p:cTn>
                        </p:par>
                        <p:par>
                          <p:cTn id="467" fill="hold">
                            <p:stCondLst>
                              <p:cond delay="108000"/>
                            </p:stCondLst>
                            <p:childTnLst>
                              <p:par>
                                <p:cTn id="468" presetID="1" presetClass="entr" presetSubtype="0" fill="hold" grpId="0" nodeType="afterEffect">
                                  <p:stCondLst>
                                    <p:cond delay="0"/>
                                  </p:stCondLst>
                                  <p:childTnLst>
                                    <p:set>
                                      <p:cBhvr>
                                        <p:cTn id="469" dur="1" fill="hold">
                                          <p:stCondLst>
                                            <p:cond delay="999"/>
                                          </p:stCondLst>
                                        </p:cTn>
                                        <p:tgtEl>
                                          <p:spTgt spid="131"/>
                                        </p:tgtEl>
                                        <p:attrNameLst>
                                          <p:attrName>style.visibility</p:attrName>
                                        </p:attrNameLst>
                                      </p:cBhvr>
                                      <p:to>
                                        <p:strVal val="visible"/>
                                      </p:to>
                                    </p:set>
                                  </p:childTnLst>
                                </p:cTn>
                              </p:par>
                            </p:childTnLst>
                          </p:cTn>
                        </p:par>
                        <p:par>
                          <p:cTn id="470" fill="hold">
                            <p:stCondLst>
                              <p:cond delay="109000"/>
                            </p:stCondLst>
                            <p:childTnLst>
                              <p:par>
                                <p:cTn id="471" presetID="1" presetClass="entr" presetSubtype="0" fill="hold" grpId="0" nodeType="afterEffect">
                                  <p:stCondLst>
                                    <p:cond delay="0"/>
                                  </p:stCondLst>
                                  <p:childTnLst>
                                    <p:set>
                                      <p:cBhvr>
                                        <p:cTn id="472" dur="1" fill="hold">
                                          <p:stCondLst>
                                            <p:cond delay="999"/>
                                          </p:stCondLst>
                                        </p:cTn>
                                        <p:tgtEl>
                                          <p:spTgt spid="132"/>
                                        </p:tgtEl>
                                        <p:attrNameLst>
                                          <p:attrName>style.visibility</p:attrName>
                                        </p:attrNameLst>
                                      </p:cBhvr>
                                      <p:to>
                                        <p:strVal val="visible"/>
                                      </p:to>
                                    </p:set>
                                  </p:childTnLst>
                                </p:cTn>
                              </p:par>
                            </p:childTnLst>
                          </p:cTn>
                        </p:par>
                        <p:par>
                          <p:cTn id="473" fill="hold">
                            <p:stCondLst>
                              <p:cond delay="110000"/>
                            </p:stCondLst>
                            <p:childTnLst>
                              <p:par>
                                <p:cTn id="474" presetID="1" presetClass="entr" presetSubtype="0" fill="hold" grpId="0" nodeType="afterEffect">
                                  <p:stCondLst>
                                    <p:cond delay="0"/>
                                  </p:stCondLst>
                                  <p:childTnLst>
                                    <p:set>
                                      <p:cBhvr>
                                        <p:cTn id="475" dur="1" fill="hold">
                                          <p:stCondLst>
                                            <p:cond delay="999"/>
                                          </p:stCondLst>
                                        </p:cTn>
                                        <p:tgtEl>
                                          <p:spTgt spid="133"/>
                                        </p:tgtEl>
                                        <p:attrNameLst>
                                          <p:attrName>style.visibility</p:attrName>
                                        </p:attrNameLst>
                                      </p:cBhvr>
                                      <p:to>
                                        <p:strVal val="visible"/>
                                      </p:to>
                                    </p:set>
                                  </p:childTnLst>
                                </p:cTn>
                              </p:par>
                            </p:childTnLst>
                          </p:cTn>
                        </p:par>
                        <p:par>
                          <p:cTn id="476" fill="hold">
                            <p:stCondLst>
                              <p:cond delay="111000"/>
                            </p:stCondLst>
                            <p:childTnLst>
                              <p:par>
                                <p:cTn id="477" presetID="1" presetClass="entr" presetSubtype="0" fill="hold" grpId="0" nodeType="afterEffect">
                                  <p:stCondLst>
                                    <p:cond delay="0"/>
                                  </p:stCondLst>
                                  <p:childTnLst>
                                    <p:set>
                                      <p:cBhvr>
                                        <p:cTn id="478" dur="1" fill="hold">
                                          <p:stCondLst>
                                            <p:cond delay="999"/>
                                          </p:stCondLst>
                                        </p:cTn>
                                        <p:tgtEl>
                                          <p:spTgt spid="134"/>
                                        </p:tgtEl>
                                        <p:attrNameLst>
                                          <p:attrName>style.visibility</p:attrName>
                                        </p:attrNameLst>
                                      </p:cBhvr>
                                      <p:to>
                                        <p:strVal val="visible"/>
                                      </p:to>
                                    </p:set>
                                  </p:childTnLst>
                                  <p:subTnLst>
                                    <p:audio>
                                      <p:cMediaNode>
                                        <p:cTn display="0" masterRel="sameClick">
                                          <p:stCondLst>
                                            <p:cond evt="begin" delay="0">
                                              <p:tn val="477"/>
                                            </p:cond>
                                          </p:stCondLst>
                                          <p:endCondLst>
                                            <p:cond evt="onStopAudio" delay="0">
                                              <p:tgtEl>
                                                <p:sldTgt/>
                                              </p:tgtEl>
                                            </p:cond>
                                          </p:endCondLst>
                                        </p:cTn>
                                        <p:tgtEl>
                                          <p:sndTgt r:embed="rId5" name="CLICK.WAV"/>
                                        </p:tgtEl>
                                      </p:cMediaNode>
                                    </p:audio>
                                  </p:subTnLst>
                                </p:cTn>
                              </p:par>
                            </p:childTnLst>
                          </p:cTn>
                        </p:par>
                        <p:par>
                          <p:cTn id="479" fill="hold">
                            <p:stCondLst>
                              <p:cond delay="112000"/>
                            </p:stCondLst>
                            <p:childTnLst>
                              <p:par>
                                <p:cTn id="480" presetID="1" presetClass="entr" presetSubtype="0" fill="hold" grpId="0" nodeType="afterEffect">
                                  <p:stCondLst>
                                    <p:cond delay="0"/>
                                  </p:stCondLst>
                                  <p:childTnLst>
                                    <p:set>
                                      <p:cBhvr>
                                        <p:cTn id="481" dur="1" fill="hold">
                                          <p:stCondLst>
                                            <p:cond delay="999"/>
                                          </p:stCondLst>
                                        </p:cTn>
                                        <p:tgtEl>
                                          <p:spTgt spid="135"/>
                                        </p:tgtEl>
                                        <p:attrNameLst>
                                          <p:attrName>style.visibility</p:attrName>
                                        </p:attrNameLst>
                                      </p:cBhvr>
                                      <p:to>
                                        <p:strVal val="visible"/>
                                      </p:to>
                                    </p:set>
                                  </p:childTnLst>
                                  <p:subTnLst>
                                    <p:audio>
                                      <p:cMediaNode>
                                        <p:cTn display="0" masterRel="sameClick">
                                          <p:stCondLst>
                                            <p:cond evt="begin" delay="0">
                                              <p:tn val="480"/>
                                            </p:cond>
                                          </p:stCondLst>
                                          <p:endCondLst>
                                            <p:cond evt="onStopAudio" delay="0">
                                              <p:tgtEl>
                                                <p:sldTgt/>
                                              </p:tgtEl>
                                            </p:cond>
                                          </p:endCondLst>
                                        </p:cTn>
                                        <p:tgtEl>
                                          <p:sndTgt r:embed="rId5" name="CLICK.WAV"/>
                                        </p:tgtEl>
                                      </p:cMediaNode>
                                    </p:audio>
                                  </p:subTnLst>
                                </p:cTn>
                              </p:par>
                            </p:childTnLst>
                          </p:cTn>
                        </p:par>
                        <p:par>
                          <p:cTn id="482" fill="hold">
                            <p:stCondLst>
                              <p:cond delay="113000"/>
                            </p:stCondLst>
                            <p:childTnLst>
                              <p:par>
                                <p:cTn id="483" presetID="1" presetClass="entr" presetSubtype="0" fill="hold" grpId="0" nodeType="afterEffect">
                                  <p:stCondLst>
                                    <p:cond delay="0"/>
                                  </p:stCondLst>
                                  <p:childTnLst>
                                    <p:set>
                                      <p:cBhvr>
                                        <p:cTn id="484" dur="1" fill="hold">
                                          <p:stCondLst>
                                            <p:cond delay="999"/>
                                          </p:stCondLst>
                                        </p:cTn>
                                        <p:tgtEl>
                                          <p:spTgt spid="136"/>
                                        </p:tgtEl>
                                        <p:attrNameLst>
                                          <p:attrName>style.visibility</p:attrName>
                                        </p:attrNameLst>
                                      </p:cBhvr>
                                      <p:to>
                                        <p:strVal val="visible"/>
                                      </p:to>
                                    </p:set>
                                  </p:childTnLst>
                                  <p:subTnLst>
                                    <p:audio>
                                      <p:cMediaNode>
                                        <p:cTn display="0" masterRel="sameClick">
                                          <p:stCondLst>
                                            <p:cond evt="begin" delay="0">
                                              <p:tn val="483"/>
                                            </p:cond>
                                          </p:stCondLst>
                                          <p:endCondLst>
                                            <p:cond evt="onStopAudio" delay="0">
                                              <p:tgtEl>
                                                <p:sldTgt/>
                                              </p:tgtEl>
                                            </p:cond>
                                          </p:endCondLst>
                                        </p:cTn>
                                        <p:tgtEl>
                                          <p:sndTgt r:embed="rId5" name="CLICK.WAV"/>
                                        </p:tgtEl>
                                      </p:cMediaNode>
                                    </p:audio>
                                  </p:subTnLst>
                                </p:cTn>
                              </p:par>
                            </p:childTnLst>
                          </p:cTn>
                        </p:par>
                        <p:par>
                          <p:cTn id="485" fill="hold">
                            <p:stCondLst>
                              <p:cond delay="114000"/>
                            </p:stCondLst>
                            <p:childTnLst>
                              <p:par>
                                <p:cTn id="486" presetID="1" presetClass="entr" presetSubtype="0" fill="hold" grpId="0" nodeType="afterEffect">
                                  <p:stCondLst>
                                    <p:cond delay="0"/>
                                  </p:stCondLst>
                                  <p:childTnLst>
                                    <p:set>
                                      <p:cBhvr>
                                        <p:cTn id="487" dur="1" fill="hold">
                                          <p:stCondLst>
                                            <p:cond delay="999"/>
                                          </p:stCondLst>
                                        </p:cTn>
                                        <p:tgtEl>
                                          <p:spTgt spid="137"/>
                                        </p:tgtEl>
                                        <p:attrNameLst>
                                          <p:attrName>style.visibility</p:attrName>
                                        </p:attrNameLst>
                                      </p:cBhvr>
                                      <p:to>
                                        <p:strVal val="visible"/>
                                      </p:to>
                                    </p:set>
                                  </p:childTnLst>
                                  <p:subTnLst>
                                    <p:audio>
                                      <p:cMediaNode>
                                        <p:cTn display="0" masterRel="sameClick">
                                          <p:stCondLst>
                                            <p:cond evt="begin" delay="0">
                                              <p:tn val="486"/>
                                            </p:cond>
                                          </p:stCondLst>
                                          <p:endCondLst>
                                            <p:cond evt="onStopAudio" delay="0">
                                              <p:tgtEl>
                                                <p:sldTgt/>
                                              </p:tgtEl>
                                            </p:cond>
                                          </p:endCondLst>
                                        </p:cTn>
                                        <p:tgtEl>
                                          <p:sndTgt r:embed="rId5" name="CLICK.WAV"/>
                                        </p:tgtEl>
                                      </p:cMediaNode>
                                    </p:audio>
                                  </p:subTnLst>
                                </p:cTn>
                              </p:par>
                            </p:childTnLst>
                          </p:cTn>
                        </p:par>
                        <p:par>
                          <p:cTn id="488" fill="hold">
                            <p:stCondLst>
                              <p:cond delay="115000"/>
                            </p:stCondLst>
                            <p:childTnLst>
                              <p:par>
                                <p:cTn id="489" presetID="1" presetClass="entr" presetSubtype="0" fill="hold" grpId="0" nodeType="afterEffect">
                                  <p:stCondLst>
                                    <p:cond delay="0"/>
                                  </p:stCondLst>
                                  <p:childTnLst>
                                    <p:set>
                                      <p:cBhvr>
                                        <p:cTn id="490" dur="1" fill="hold">
                                          <p:stCondLst>
                                            <p:cond delay="999"/>
                                          </p:stCondLst>
                                        </p:cTn>
                                        <p:tgtEl>
                                          <p:spTgt spid="138"/>
                                        </p:tgtEl>
                                        <p:attrNameLst>
                                          <p:attrName>style.visibility</p:attrName>
                                        </p:attrNameLst>
                                      </p:cBhvr>
                                      <p:to>
                                        <p:strVal val="visible"/>
                                      </p:to>
                                    </p:set>
                                  </p:childTnLst>
                                  <p:subTnLst>
                                    <p:audio>
                                      <p:cMediaNode>
                                        <p:cTn display="0" masterRel="sameClick">
                                          <p:stCondLst>
                                            <p:cond evt="begin" delay="0">
                                              <p:tn val="489"/>
                                            </p:cond>
                                          </p:stCondLst>
                                          <p:endCondLst>
                                            <p:cond evt="onStopAudio" delay="0">
                                              <p:tgtEl>
                                                <p:sldTgt/>
                                              </p:tgtEl>
                                            </p:cond>
                                          </p:endCondLst>
                                        </p:cTn>
                                        <p:tgtEl>
                                          <p:sndTgt r:embed="rId5" name="CLICK.WAV"/>
                                        </p:tgtEl>
                                      </p:cMediaNode>
                                    </p:audio>
                                  </p:subTnLst>
                                </p:cTn>
                              </p:par>
                            </p:childTnLst>
                          </p:cTn>
                        </p:par>
                        <p:par>
                          <p:cTn id="491" fill="hold">
                            <p:stCondLst>
                              <p:cond delay="116000"/>
                            </p:stCondLst>
                            <p:childTnLst>
                              <p:par>
                                <p:cTn id="492" presetID="1" presetClass="entr" presetSubtype="0" fill="hold" grpId="0" nodeType="afterEffect">
                                  <p:stCondLst>
                                    <p:cond delay="0"/>
                                  </p:stCondLst>
                                  <p:childTnLst>
                                    <p:set>
                                      <p:cBhvr>
                                        <p:cTn id="493" dur="1" fill="hold">
                                          <p:stCondLst>
                                            <p:cond delay="999"/>
                                          </p:stCondLst>
                                        </p:cTn>
                                        <p:tgtEl>
                                          <p:spTgt spid="139"/>
                                        </p:tgtEl>
                                        <p:attrNameLst>
                                          <p:attrName>style.visibility</p:attrName>
                                        </p:attrNameLst>
                                      </p:cBhvr>
                                      <p:to>
                                        <p:strVal val="visible"/>
                                      </p:to>
                                    </p:set>
                                  </p:childTnLst>
                                  <p:subTnLst>
                                    <p:audio>
                                      <p:cMediaNode>
                                        <p:cTn display="0" masterRel="sameClick">
                                          <p:stCondLst>
                                            <p:cond evt="begin" delay="0">
                                              <p:tn val="492"/>
                                            </p:cond>
                                          </p:stCondLst>
                                          <p:endCondLst>
                                            <p:cond evt="onStopAudio" delay="0">
                                              <p:tgtEl>
                                                <p:sldTgt/>
                                              </p:tgtEl>
                                            </p:cond>
                                          </p:endCondLst>
                                        </p:cTn>
                                        <p:tgtEl>
                                          <p:sndTgt r:embed="rId5" name="CLICK.WAV"/>
                                        </p:tgtEl>
                                      </p:cMediaNode>
                                    </p:audio>
                                  </p:subTnLst>
                                </p:cTn>
                              </p:par>
                            </p:childTnLst>
                          </p:cTn>
                        </p:par>
                        <p:par>
                          <p:cTn id="494" fill="hold">
                            <p:stCondLst>
                              <p:cond delay="117000"/>
                            </p:stCondLst>
                            <p:childTnLst>
                              <p:par>
                                <p:cTn id="495" presetID="1" presetClass="entr" presetSubtype="0" fill="hold" grpId="0" nodeType="afterEffect">
                                  <p:stCondLst>
                                    <p:cond delay="0"/>
                                  </p:stCondLst>
                                  <p:childTnLst>
                                    <p:set>
                                      <p:cBhvr>
                                        <p:cTn id="496" dur="1" fill="hold">
                                          <p:stCondLst>
                                            <p:cond delay="999"/>
                                          </p:stCondLst>
                                        </p:cTn>
                                        <p:tgtEl>
                                          <p:spTgt spid="140"/>
                                        </p:tgtEl>
                                        <p:attrNameLst>
                                          <p:attrName>style.visibility</p:attrName>
                                        </p:attrNameLst>
                                      </p:cBhvr>
                                      <p:to>
                                        <p:strVal val="visible"/>
                                      </p:to>
                                    </p:set>
                                  </p:childTnLst>
                                  <p:subTnLst>
                                    <p:audio>
                                      <p:cMediaNode>
                                        <p:cTn display="0" masterRel="sameClick">
                                          <p:stCondLst>
                                            <p:cond evt="begin" delay="0">
                                              <p:tn val="495"/>
                                            </p:cond>
                                          </p:stCondLst>
                                          <p:endCondLst>
                                            <p:cond evt="onStopAudio" delay="0">
                                              <p:tgtEl>
                                                <p:sldTgt/>
                                              </p:tgtEl>
                                            </p:cond>
                                          </p:endCondLst>
                                        </p:cTn>
                                        <p:tgtEl>
                                          <p:sndTgt r:embed="rId5" name="CLICK.WAV"/>
                                        </p:tgtEl>
                                      </p:cMediaNode>
                                    </p:audio>
                                  </p:subTnLst>
                                </p:cTn>
                              </p:par>
                            </p:childTnLst>
                          </p:cTn>
                        </p:par>
                        <p:par>
                          <p:cTn id="497" fill="hold">
                            <p:stCondLst>
                              <p:cond delay="118000"/>
                            </p:stCondLst>
                            <p:childTnLst>
                              <p:par>
                                <p:cTn id="498" presetID="1" presetClass="entr" presetSubtype="0" fill="hold" grpId="0" nodeType="afterEffect">
                                  <p:stCondLst>
                                    <p:cond delay="0"/>
                                  </p:stCondLst>
                                  <p:childTnLst>
                                    <p:set>
                                      <p:cBhvr>
                                        <p:cTn id="499" dur="1" fill="hold">
                                          <p:stCondLst>
                                            <p:cond delay="999"/>
                                          </p:stCondLst>
                                        </p:cTn>
                                        <p:tgtEl>
                                          <p:spTgt spid="141"/>
                                        </p:tgtEl>
                                        <p:attrNameLst>
                                          <p:attrName>style.visibility</p:attrName>
                                        </p:attrNameLst>
                                      </p:cBhvr>
                                      <p:to>
                                        <p:strVal val="visible"/>
                                      </p:to>
                                    </p:set>
                                  </p:childTnLst>
                                  <p:subTnLst>
                                    <p:audio>
                                      <p:cMediaNode>
                                        <p:cTn display="0" masterRel="sameClick">
                                          <p:stCondLst>
                                            <p:cond evt="begin" delay="0">
                                              <p:tn val="498"/>
                                            </p:cond>
                                          </p:stCondLst>
                                          <p:endCondLst>
                                            <p:cond evt="onStopAudio" delay="0">
                                              <p:tgtEl>
                                                <p:sldTgt/>
                                              </p:tgtEl>
                                            </p:cond>
                                          </p:endCondLst>
                                        </p:cTn>
                                        <p:tgtEl>
                                          <p:sndTgt r:embed="rId5" name="CLICK.WAV"/>
                                        </p:tgtEl>
                                      </p:cMediaNode>
                                    </p:audio>
                                  </p:subTnLst>
                                </p:cTn>
                              </p:par>
                            </p:childTnLst>
                          </p:cTn>
                        </p:par>
                        <p:par>
                          <p:cTn id="500" fill="hold">
                            <p:stCondLst>
                              <p:cond delay="119000"/>
                            </p:stCondLst>
                            <p:childTnLst>
                              <p:par>
                                <p:cTn id="501" presetID="1" presetClass="entr" presetSubtype="0" fill="hold" grpId="0" nodeType="afterEffect">
                                  <p:stCondLst>
                                    <p:cond delay="0"/>
                                  </p:stCondLst>
                                  <p:childTnLst>
                                    <p:set>
                                      <p:cBhvr>
                                        <p:cTn id="502" dur="1" fill="hold">
                                          <p:stCondLst>
                                            <p:cond delay="999"/>
                                          </p:stCondLst>
                                        </p:cTn>
                                        <p:tgtEl>
                                          <p:spTgt spid="142"/>
                                        </p:tgtEl>
                                        <p:attrNameLst>
                                          <p:attrName>style.visibility</p:attrName>
                                        </p:attrNameLst>
                                      </p:cBhvr>
                                      <p:to>
                                        <p:strVal val="visible"/>
                                      </p:to>
                                    </p:set>
                                  </p:childTnLst>
                                  <p:subTnLst>
                                    <p:audio>
                                      <p:cMediaNode>
                                        <p:cTn display="0" masterRel="sameClick">
                                          <p:stCondLst>
                                            <p:cond evt="begin" delay="0">
                                              <p:tn val="501"/>
                                            </p:cond>
                                          </p:stCondLst>
                                          <p:endCondLst>
                                            <p:cond evt="onStopAudio" delay="0">
                                              <p:tgtEl>
                                                <p:sldTgt/>
                                              </p:tgtEl>
                                            </p:cond>
                                          </p:endCondLst>
                                        </p:cTn>
                                        <p:tgtEl>
                                          <p:sndTgt r:embed="rId5" name="CLICK.WAV"/>
                                        </p:tgtEl>
                                      </p:cMediaNode>
                                    </p:audio>
                                  </p:subTnLst>
                                </p:cTn>
                              </p:par>
                            </p:childTnLst>
                          </p:cTn>
                        </p:par>
                        <p:par>
                          <p:cTn id="503" fill="hold">
                            <p:stCondLst>
                              <p:cond delay="120000"/>
                            </p:stCondLst>
                            <p:childTnLst>
                              <p:par>
                                <p:cTn id="504" presetID="1" presetClass="entr" presetSubtype="0" fill="hold" grpId="0" nodeType="afterEffect">
                                  <p:stCondLst>
                                    <p:cond delay="0"/>
                                  </p:stCondLst>
                                  <p:childTnLst>
                                    <p:set>
                                      <p:cBhvr>
                                        <p:cTn id="505" dur="1" fill="hold">
                                          <p:stCondLst>
                                            <p:cond delay="999"/>
                                          </p:stCondLst>
                                        </p:cTn>
                                        <p:tgtEl>
                                          <p:spTgt spid="143"/>
                                        </p:tgtEl>
                                        <p:attrNameLst>
                                          <p:attrName>style.visibility</p:attrName>
                                        </p:attrNameLst>
                                      </p:cBhvr>
                                      <p:to>
                                        <p:strVal val="visible"/>
                                      </p:to>
                                    </p:set>
                                  </p:childTnLst>
                                  <p:subTnLst>
                                    <p:audio>
                                      <p:cMediaNode>
                                        <p:cTn display="0" masterRel="sameClick">
                                          <p:stCondLst>
                                            <p:cond evt="begin" delay="0">
                                              <p:tn val="504"/>
                                            </p:cond>
                                          </p:stCondLst>
                                          <p:endCondLst>
                                            <p:cond evt="onStopAudio" delay="0">
                                              <p:tgtEl>
                                                <p:sldTgt/>
                                              </p:tgtEl>
                                            </p:cond>
                                          </p:endCondLst>
                                        </p:cTn>
                                        <p:tgtEl>
                                          <p:sndTgt r:embed="rId6" name="alarm clock.wav"/>
                                        </p:tgtEl>
                                      </p:cMediaNode>
                                    </p:audio>
                                  </p:subTnLst>
                                </p:cTn>
                              </p:par>
                            </p:childTnLst>
                          </p:cTn>
                        </p:par>
                      </p:childTnLst>
                    </p:cTn>
                  </p:par>
                </p:childTnLst>
              </p:cTn>
              <p:nextCondLst>
                <p:cond evt="onClick" delay="0">
                  <p:tgtEl>
                    <p:spTgt spid="144"/>
                  </p:tgtEl>
                </p:cond>
              </p:nextCondLst>
            </p:seq>
            <p:seq concurrent="1" nextAc="seek">
              <p:cTn id="506" restart="whenNotActive" fill="hold" evtFilter="cancelBubble" nodeType="interactiveSeq">
                <p:stCondLst>
                  <p:cond evt="onClick" delay="0">
                    <p:tgtEl>
                      <p:spTgt spid="22"/>
                    </p:tgtEl>
                  </p:cond>
                </p:stCondLst>
                <p:endSync evt="end" delay="0">
                  <p:rtn val="all"/>
                </p:endSync>
                <p:childTnLst>
                  <p:par>
                    <p:cTn id="507" fill="hold">
                      <p:stCondLst>
                        <p:cond delay="0"/>
                      </p:stCondLst>
                      <p:childTnLst>
                        <p:par>
                          <p:cTn id="508" fill="hold">
                            <p:stCondLst>
                              <p:cond delay="0"/>
                            </p:stCondLst>
                            <p:childTnLst>
                              <p:par>
                                <p:cTn id="509" presetID="10" presetClass="entr" presetSubtype="0" fill="hold" grpId="0" nodeType="clickEffect">
                                  <p:stCondLst>
                                    <p:cond delay="0"/>
                                  </p:stCondLst>
                                  <p:childTnLst>
                                    <p:set>
                                      <p:cBhvr>
                                        <p:cTn id="510" dur="1" fill="hold">
                                          <p:stCondLst>
                                            <p:cond delay="0"/>
                                          </p:stCondLst>
                                        </p:cTn>
                                        <p:tgtEl>
                                          <p:spTgt spid="3"/>
                                        </p:tgtEl>
                                        <p:attrNameLst>
                                          <p:attrName>style.visibility</p:attrName>
                                        </p:attrNameLst>
                                      </p:cBhvr>
                                      <p:to>
                                        <p:strVal val="visible"/>
                                      </p:to>
                                    </p:set>
                                    <p:animEffect transition="in" filter="fade">
                                      <p:cBhvr>
                                        <p:cTn id="511" dur="1000"/>
                                        <p:tgtEl>
                                          <p:spTgt spid="3"/>
                                        </p:tgtEl>
                                      </p:cBhvr>
                                    </p:animEffect>
                                  </p:childTnLst>
                                  <p:subTnLst>
                                    <p:audio>
                                      <p:cMediaNode>
                                        <p:cTn display="0" masterRel="sameClick">
                                          <p:stCondLst>
                                            <p:cond evt="begin" delay="0">
                                              <p:tn val="509"/>
                                            </p:cond>
                                          </p:stCondLst>
                                          <p:endCondLst>
                                            <p:cond evt="onStopAudio" delay="0">
                                              <p:tgtEl>
                                                <p:sldTgt/>
                                              </p:tgtEl>
                                            </p:cond>
                                          </p:endCondLst>
                                        </p:cTn>
                                        <p:tgtEl>
                                          <p:sndTgt r:embed="rId4" name="BREEZE.WAV"/>
                                        </p:tgtEl>
                                      </p:cMediaNode>
                                    </p:audio>
                                  </p:subTnLst>
                                </p:cTn>
                              </p:par>
                            </p:childTnLst>
                          </p:cTn>
                        </p:par>
                      </p:childTnLst>
                    </p:cTn>
                  </p:par>
                  <p:par>
                    <p:cTn id="512" fill="hold">
                      <p:stCondLst>
                        <p:cond delay="indefinite"/>
                      </p:stCondLst>
                      <p:childTnLst>
                        <p:par>
                          <p:cTn id="513" fill="hold">
                            <p:stCondLst>
                              <p:cond delay="0"/>
                            </p:stCondLst>
                            <p:childTnLst>
                              <p:par>
                                <p:cTn id="514" presetID="10" presetClass="entr" presetSubtype="0" fill="hold" grpId="0" nodeType="clickEffect">
                                  <p:stCondLst>
                                    <p:cond delay="0"/>
                                  </p:stCondLst>
                                  <p:childTnLst>
                                    <p:set>
                                      <p:cBhvr>
                                        <p:cTn id="515" dur="1" fill="hold">
                                          <p:stCondLst>
                                            <p:cond delay="0"/>
                                          </p:stCondLst>
                                        </p:cTn>
                                        <p:tgtEl>
                                          <p:spTgt spid="4"/>
                                        </p:tgtEl>
                                        <p:attrNameLst>
                                          <p:attrName>style.visibility</p:attrName>
                                        </p:attrNameLst>
                                      </p:cBhvr>
                                      <p:to>
                                        <p:strVal val="visible"/>
                                      </p:to>
                                    </p:set>
                                    <p:animEffect transition="in" filter="fade">
                                      <p:cBhvr>
                                        <p:cTn id="516" dur="1000"/>
                                        <p:tgtEl>
                                          <p:spTgt spid="4"/>
                                        </p:tgtEl>
                                      </p:cBhvr>
                                    </p:animEffect>
                                  </p:childTnLst>
                                  <p:subTnLst>
                                    <p:audio>
                                      <p:cMediaNode>
                                        <p:cTn display="0" masterRel="sameClick">
                                          <p:stCondLst>
                                            <p:cond evt="begin" delay="0">
                                              <p:tn val="514"/>
                                            </p:cond>
                                          </p:stCondLst>
                                          <p:endCondLst>
                                            <p:cond evt="onStopAudio" delay="0">
                                              <p:tgtEl>
                                                <p:sldTgt/>
                                              </p:tgtEl>
                                            </p:cond>
                                          </p:endCondLst>
                                        </p:cTn>
                                        <p:tgtEl>
                                          <p:sndTgt r:embed="rId4" name="BREEZE.WAV"/>
                                        </p:tgtEl>
                                      </p:cMediaNode>
                                    </p:audio>
                                  </p:subTnLst>
                                </p:cTn>
                              </p:par>
                            </p:childTnLst>
                          </p:cTn>
                        </p:par>
                      </p:childTnLst>
                    </p:cTn>
                  </p:par>
                  <p:par>
                    <p:cTn id="517" fill="hold">
                      <p:stCondLst>
                        <p:cond delay="indefinite"/>
                      </p:stCondLst>
                      <p:childTnLst>
                        <p:par>
                          <p:cTn id="518" fill="hold">
                            <p:stCondLst>
                              <p:cond delay="0"/>
                            </p:stCondLst>
                            <p:childTnLst>
                              <p:par>
                                <p:cTn id="519" presetID="10" presetClass="entr" presetSubtype="0" fill="hold" grpId="0" nodeType="clickEffect">
                                  <p:stCondLst>
                                    <p:cond delay="0"/>
                                  </p:stCondLst>
                                  <p:childTnLst>
                                    <p:set>
                                      <p:cBhvr>
                                        <p:cTn id="520" dur="1" fill="hold">
                                          <p:stCondLst>
                                            <p:cond delay="0"/>
                                          </p:stCondLst>
                                        </p:cTn>
                                        <p:tgtEl>
                                          <p:spTgt spid="5"/>
                                        </p:tgtEl>
                                        <p:attrNameLst>
                                          <p:attrName>style.visibility</p:attrName>
                                        </p:attrNameLst>
                                      </p:cBhvr>
                                      <p:to>
                                        <p:strVal val="visible"/>
                                      </p:to>
                                    </p:set>
                                    <p:animEffect transition="in" filter="fade">
                                      <p:cBhvr>
                                        <p:cTn id="521" dur="1000"/>
                                        <p:tgtEl>
                                          <p:spTgt spid="5"/>
                                        </p:tgtEl>
                                      </p:cBhvr>
                                    </p:animEffect>
                                  </p:childTnLst>
                                  <p:subTnLst>
                                    <p:audio>
                                      <p:cMediaNode>
                                        <p:cTn display="0" masterRel="sameClick">
                                          <p:stCondLst>
                                            <p:cond evt="begin" delay="0">
                                              <p:tn val="519"/>
                                            </p:cond>
                                          </p:stCondLst>
                                          <p:endCondLst>
                                            <p:cond evt="onStopAudio" delay="0">
                                              <p:tgtEl>
                                                <p:sldTgt/>
                                              </p:tgtEl>
                                            </p:cond>
                                          </p:endCondLst>
                                        </p:cTn>
                                        <p:tgtEl>
                                          <p:sndTgt r:embed="rId4" name="BREEZE.WAV"/>
                                        </p:tgtEl>
                                      </p:cMediaNode>
                                    </p:audio>
                                  </p:subTnLst>
                                </p:cTn>
                              </p:par>
                            </p:childTnLst>
                          </p:cTn>
                        </p:par>
                      </p:childTnLst>
                    </p:cTn>
                  </p:par>
                  <p:par>
                    <p:cTn id="522" fill="hold">
                      <p:stCondLst>
                        <p:cond delay="indefinite"/>
                      </p:stCondLst>
                      <p:childTnLst>
                        <p:par>
                          <p:cTn id="523" fill="hold">
                            <p:stCondLst>
                              <p:cond delay="0"/>
                            </p:stCondLst>
                            <p:childTnLst>
                              <p:par>
                                <p:cTn id="524" presetID="10" presetClass="entr" presetSubtype="0" fill="hold" grpId="0" nodeType="clickEffect">
                                  <p:stCondLst>
                                    <p:cond delay="0"/>
                                  </p:stCondLst>
                                  <p:childTnLst>
                                    <p:set>
                                      <p:cBhvr>
                                        <p:cTn id="525" dur="1" fill="hold">
                                          <p:stCondLst>
                                            <p:cond delay="0"/>
                                          </p:stCondLst>
                                        </p:cTn>
                                        <p:tgtEl>
                                          <p:spTgt spid="6"/>
                                        </p:tgtEl>
                                        <p:attrNameLst>
                                          <p:attrName>style.visibility</p:attrName>
                                        </p:attrNameLst>
                                      </p:cBhvr>
                                      <p:to>
                                        <p:strVal val="visible"/>
                                      </p:to>
                                    </p:set>
                                    <p:animEffect transition="in" filter="fade">
                                      <p:cBhvr>
                                        <p:cTn id="526" dur="1000"/>
                                        <p:tgtEl>
                                          <p:spTgt spid="6"/>
                                        </p:tgtEl>
                                      </p:cBhvr>
                                    </p:animEffect>
                                  </p:childTnLst>
                                  <p:subTnLst>
                                    <p:audio>
                                      <p:cMediaNode>
                                        <p:cTn display="0" masterRel="sameClick">
                                          <p:stCondLst>
                                            <p:cond evt="begin" delay="0">
                                              <p:tn val="524"/>
                                            </p:cond>
                                          </p:stCondLst>
                                          <p:endCondLst>
                                            <p:cond evt="onStopAudio" delay="0">
                                              <p:tgtEl>
                                                <p:sldTgt/>
                                              </p:tgtEl>
                                            </p:cond>
                                          </p:endCondLst>
                                        </p:cTn>
                                        <p:tgtEl>
                                          <p:sndTgt r:embed="rId4" name="BREEZE.WAV"/>
                                        </p:tgtEl>
                                      </p:cMediaNode>
                                    </p:audio>
                                  </p:subTnLst>
                                </p:cTn>
                              </p:par>
                            </p:childTnLst>
                          </p:cTn>
                        </p:par>
                      </p:childTnLst>
                    </p:cTn>
                  </p:par>
                  <p:par>
                    <p:cTn id="527" fill="hold">
                      <p:stCondLst>
                        <p:cond delay="indefinite"/>
                      </p:stCondLst>
                      <p:childTnLst>
                        <p:par>
                          <p:cTn id="528" fill="hold">
                            <p:stCondLst>
                              <p:cond delay="0"/>
                            </p:stCondLst>
                            <p:childTnLst>
                              <p:par>
                                <p:cTn id="529" presetID="10" presetClass="entr" presetSubtype="0" fill="hold" grpId="0" nodeType="clickEffect">
                                  <p:stCondLst>
                                    <p:cond delay="0"/>
                                  </p:stCondLst>
                                  <p:childTnLst>
                                    <p:set>
                                      <p:cBhvr>
                                        <p:cTn id="530" dur="1" fill="hold">
                                          <p:stCondLst>
                                            <p:cond delay="0"/>
                                          </p:stCondLst>
                                        </p:cTn>
                                        <p:tgtEl>
                                          <p:spTgt spid="11"/>
                                        </p:tgtEl>
                                        <p:attrNameLst>
                                          <p:attrName>style.visibility</p:attrName>
                                        </p:attrNameLst>
                                      </p:cBhvr>
                                      <p:to>
                                        <p:strVal val="visible"/>
                                      </p:to>
                                    </p:set>
                                    <p:animEffect transition="in" filter="fade">
                                      <p:cBhvr>
                                        <p:cTn id="531" dur="1000"/>
                                        <p:tgtEl>
                                          <p:spTgt spid="11"/>
                                        </p:tgtEl>
                                      </p:cBhvr>
                                    </p:animEffect>
                                  </p:childTnLst>
                                  <p:subTnLst>
                                    <p:audio>
                                      <p:cMediaNode>
                                        <p:cTn display="0" masterRel="sameClick">
                                          <p:stCondLst>
                                            <p:cond evt="begin" delay="0">
                                              <p:tn val="529"/>
                                            </p:cond>
                                          </p:stCondLst>
                                          <p:endCondLst>
                                            <p:cond evt="onStopAudio" delay="0">
                                              <p:tgtEl>
                                                <p:sldTgt/>
                                              </p:tgtEl>
                                            </p:cond>
                                          </p:endCondLst>
                                        </p:cTn>
                                        <p:tgtEl>
                                          <p:sndTgt r:embed="rId4" name="BREEZE.WAV"/>
                                        </p:tgtEl>
                                      </p:cMediaNode>
                                    </p:audio>
                                  </p:subTnLst>
                                </p:cTn>
                              </p:par>
                            </p:childTnLst>
                          </p:cTn>
                        </p:par>
                      </p:childTnLst>
                    </p:cTn>
                  </p:par>
                  <p:par>
                    <p:cTn id="532" fill="hold">
                      <p:stCondLst>
                        <p:cond delay="indefinite"/>
                      </p:stCondLst>
                      <p:childTnLst>
                        <p:par>
                          <p:cTn id="533" fill="hold">
                            <p:stCondLst>
                              <p:cond delay="0"/>
                            </p:stCondLst>
                            <p:childTnLst>
                              <p:par>
                                <p:cTn id="534" presetID="10" presetClass="entr" presetSubtype="0" fill="hold" grpId="0" nodeType="clickEffect">
                                  <p:stCondLst>
                                    <p:cond delay="0"/>
                                  </p:stCondLst>
                                  <p:childTnLst>
                                    <p:set>
                                      <p:cBhvr>
                                        <p:cTn id="535" dur="1" fill="hold">
                                          <p:stCondLst>
                                            <p:cond delay="0"/>
                                          </p:stCondLst>
                                        </p:cTn>
                                        <p:tgtEl>
                                          <p:spTgt spid="7"/>
                                        </p:tgtEl>
                                        <p:attrNameLst>
                                          <p:attrName>style.visibility</p:attrName>
                                        </p:attrNameLst>
                                      </p:cBhvr>
                                      <p:to>
                                        <p:strVal val="visible"/>
                                      </p:to>
                                    </p:set>
                                    <p:animEffect transition="in" filter="fade">
                                      <p:cBhvr>
                                        <p:cTn id="536" dur="1000"/>
                                        <p:tgtEl>
                                          <p:spTgt spid="7"/>
                                        </p:tgtEl>
                                      </p:cBhvr>
                                    </p:animEffect>
                                  </p:childTnLst>
                                  <p:subTnLst>
                                    <p:audio>
                                      <p:cMediaNode>
                                        <p:cTn display="0" masterRel="sameClick">
                                          <p:stCondLst>
                                            <p:cond evt="begin" delay="0">
                                              <p:tn val="534"/>
                                            </p:cond>
                                          </p:stCondLst>
                                          <p:endCondLst>
                                            <p:cond evt="onStopAudio" delay="0">
                                              <p:tgtEl>
                                                <p:sldTgt/>
                                              </p:tgtEl>
                                            </p:cond>
                                          </p:endCondLst>
                                        </p:cTn>
                                        <p:tgtEl>
                                          <p:sndTgt r:embed="rId4" name="BREEZE.WAV"/>
                                        </p:tgtEl>
                                      </p:cMediaNode>
                                    </p:audio>
                                  </p:subTnLst>
                                </p:cTn>
                              </p:par>
                            </p:childTnLst>
                          </p:cTn>
                        </p:par>
                      </p:childTnLst>
                    </p:cTn>
                  </p:par>
                  <p:par>
                    <p:cTn id="537" fill="hold">
                      <p:stCondLst>
                        <p:cond delay="indefinite"/>
                      </p:stCondLst>
                      <p:childTnLst>
                        <p:par>
                          <p:cTn id="538" fill="hold">
                            <p:stCondLst>
                              <p:cond delay="0"/>
                            </p:stCondLst>
                            <p:childTnLst>
                              <p:par>
                                <p:cTn id="539" presetID="10" presetClass="entr" presetSubtype="0" fill="hold" grpId="0" nodeType="clickEffect">
                                  <p:stCondLst>
                                    <p:cond delay="0"/>
                                  </p:stCondLst>
                                  <p:childTnLst>
                                    <p:set>
                                      <p:cBhvr>
                                        <p:cTn id="540" dur="1" fill="hold">
                                          <p:stCondLst>
                                            <p:cond delay="0"/>
                                          </p:stCondLst>
                                        </p:cTn>
                                        <p:tgtEl>
                                          <p:spTgt spid="10"/>
                                        </p:tgtEl>
                                        <p:attrNameLst>
                                          <p:attrName>style.visibility</p:attrName>
                                        </p:attrNameLst>
                                      </p:cBhvr>
                                      <p:to>
                                        <p:strVal val="visible"/>
                                      </p:to>
                                    </p:set>
                                    <p:animEffect transition="in" filter="fade">
                                      <p:cBhvr>
                                        <p:cTn id="541" dur="1000"/>
                                        <p:tgtEl>
                                          <p:spTgt spid="10"/>
                                        </p:tgtEl>
                                      </p:cBhvr>
                                    </p:animEffect>
                                  </p:childTnLst>
                                  <p:subTnLst>
                                    <p:audio>
                                      <p:cMediaNode>
                                        <p:cTn display="0" masterRel="sameClick">
                                          <p:stCondLst>
                                            <p:cond evt="begin" delay="0">
                                              <p:tn val="539"/>
                                            </p:cond>
                                          </p:stCondLst>
                                          <p:endCondLst>
                                            <p:cond evt="onStopAudio" delay="0">
                                              <p:tgtEl>
                                                <p:sldTgt/>
                                              </p:tgtEl>
                                            </p:cond>
                                          </p:endCondLst>
                                        </p:cTn>
                                        <p:tgtEl>
                                          <p:sndTgt r:embed="rId4" name="BREEZE.WAV"/>
                                        </p:tgtEl>
                                      </p:cMediaNode>
                                    </p:audio>
                                  </p:subTnLst>
                                </p:cTn>
                              </p:par>
                            </p:childTnLst>
                          </p:cTn>
                        </p:par>
                      </p:childTnLst>
                    </p:cTn>
                  </p:par>
                  <p:par>
                    <p:cTn id="542" fill="hold">
                      <p:stCondLst>
                        <p:cond delay="indefinite"/>
                      </p:stCondLst>
                      <p:childTnLst>
                        <p:par>
                          <p:cTn id="543" fill="hold">
                            <p:stCondLst>
                              <p:cond delay="0"/>
                            </p:stCondLst>
                            <p:childTnLst>
                              <p:par>
                                <p:cTn id="544" presetID="10" presetClass="entr" presetSubtype="0" fill="hold" grpId="0" nodeType="clickEffect">
                                  <p:stCondLst>
                                    <p:cond delay="0"/>
                                  </p:stCondLst>
                                  <p:childTnLst>
                                    <p:set>
                                      <p:cBhvr>
                                        <p:cTn id="545" dur="1" fill="hold">
                                          <p:stCondLst>
                                            <p:cond delay="0"/>
                                          </p:stCondLst>
                                        </p:cTn>
                                        <p:tgtEl>
                                          <p:spTgt spid="8"/>
                                        </p:tgtEl>
                                        <p:attrNameLst>
                                          <p:attrName>style.visibility</p:attrName>
                                        </p:attrNameLst>
                                      </p:cBhvr>
                                      <p:to>
                                        <p:strVal val="visible"/>
                                      </p:to>
                                    </p:set>
                                    <p:animEffect transition="in" filter="fade">
                                      <p:cBhvr>
                                        <p:cTn id="546" dur="1000"/>
                                        <p:tgtEl>
                                          <p:spTgt spid="8"/>
                                        </p:tgtEl>
                                      </p:cBhvr>
                                    </p:animEffect>
                                  </p:childTnLst>
                                  <p:subTnLst>
                                    <p:audio>
                                      <p:cMediaNode>
                                        <p:cTn display="0" masterRel="sameClick">
                                          <p:stCondLst>
                                            <p:cond evt="begin" delay="0">
                                              <p:tn val="544"/>
                                            </p:cond>
                                          </p:stCondLst>
                                          <p:endCondLst>
                                            <p:cond evt="onStopAudio" delay="0">
                                              <p:tgtEl>
                                                <p:sldTgt/>
                                              </p:tgtEl>
                                            </p:cond>
                                          </p:endCondLst>
                                        </p:cTn>
                                        <p:tgtEl>
                                          <p:sndTgt r:embed="rId4" name="BREEZE.WAV"/>
                                        </p:tgtEl>
                                      </p:cMediaNode>
                                    </p:audio>
                                  </p:subTnLst>
                                </p:cTn>
                              </p:par>
                            </p:childTnLst>
                          </p:cTn>
                        </p:par>
                      </p:childTnLst>
                    </p:cTn>
                  </p:par>
                  <p:par>
                    <p:cTn id="547" fill="hold">
                      <p:stCondLst>
                        <p:cond delay="indefinite"/>
                      </p:stCondLst>
                      <p:childTnLst>
                        <p:par>
                          <p:cTn id="548" fill="hold">
                            <p:stCondLst>
                              <p:cond delay="0"/>
                            </p:stCondLst>
                            <p:childTnLst>
                              <p:par>
                                <p:cTn id="549" presetID="10" presetClass="entr" presetSubtype="0" fill="hold" grpId="0" nodeType="clickEffect">
                                  <p:stCondLst>
                                    <p:cond delay="0"/>
                                  </p:stCondLst>
                                  <p:childTnLst>
                                    <p:set>
                                      <p:cBhvr>
                                        <p:cTn id="550" dur="1" fill="hold">
                                          <p:stCondLst>
                                            <p:cond delay="0"/>
                                          </p:stCondLst>
                                        </p:cTn>
                                        <p:tgtEl>
                                          <p:spTgt spid="9"/>
                                        </p:tgtEl>
                                        <p:attrNameLst>
                                          <p:attrName>style.visibility</p:attrName>
                                        </p:attrNameLst>
                                      </p:cBhvr>
                                      <p:to>
                                        <p:strVal val="visible"/>
                                      </p:to>
                                    </p:set>
                                    <p:animEffect transition="in" filter="fade">
                                      <p:cBhvr>
                                        <p:cTn id="551" dur="1000"/>
                                        <p:tgtEl>
                                          <p:spTgt spid="9"/>
                                        </p:tgtEl>
                                      </p:cBhvr>
                                    </p:animEffect>
                                  </p:childTnLst>
                                  <p:subTnLst>
                                    <p:audio>
                                      <p:cMediaNode>
                                        <p:cTn display="0" masterRel="sameClick">
                                          <p:stCondLst>
                                            <p:cond evt="begin" delay="0">
                                              <p:tn val="549"/>
                                            </p:cond>
                                          </p:stCondLst>
                                          <p:endCondLst>
                                            <p:cond evt="onStopAudio" delay="0">
                                              <p:tgtEl>
                                                <p:sldTgt/>
                                              </p:tgtEl>
                                            </p:cond>
                                          </p:endCondLst>
                                        </p:cTn>
                                        <p:tgtEl>
                                          <p:sndTgt r:embed="rId4" name="BREEZE.WAV"/>
                                        </p:tgtEl>
                                      </p:cMediaNode>
                                    </p:audio>
                                  </p:subTnLst>
                                </p:cTn>
                              </p:par>
                            </p:childTnLst>
                          </p:cTn>
                        </p:par>
                      </p:childTnLst>
                    </p:cTn>
                  </p:par>
                  <p:par>
                    <p:cTn id="552" fill="hold">
                      <p:stCondLst>
                        <p:cond delay="indefinite"/>
                      </p:stCondLst>
                      <p:childTnLst>
                        <p:par>
                          <p:cTn id="553" fill="hold">
                            <p:stCondLst>
                              <p:cond delay="0"/>
                            </p:stCondLst>
                            <p:childTnLst>
                              <p:par>
                                <p:cTn id="554" presetID="10" presetClass="entr" presetSubtype="0" fill="hold" grpId="0" nodeType="clickEffect">
                                  <p:stCondLst>
                                    <p:cond delay="0"/>
                                  </p:stCondLst>
                                  <p:childTnLst>
                                    <p:set>
                                      <p:cBhvr>
                                        <p:cTn id="555" dur="1" fill="hold">
                                          <p:stCondLst>
                                            <p:cond delay="0"/>
                                          </p:stCondLst>
                                        </p:cTn>
                                        <p:tgtEl>
                                          <p:spTgt spid="12"/>
                                        </p:tgtEl>
                                        <p:attrNameLst>
                                          <p:attrName>style.visibility</p:attrName>
                                        </p:attrNameLst>
                                      </p:cBhvr>
                                      <p:to>
                                        <p:strVal val="visible"/>
                                      </p:to>
                                    </p:set>
                                    <p:animEffect transition="in" filter="fade">
                                      <p:cBhvr>
                                        <p:cTn id="556" dur="1000"/>
                                        <p:tgtEl>
                                          <p:spTgt spid="12"/>
                                        </p:tgtEl>
                                      </p:cBhvr>
                                    </p:animEffect>
                                  </p:childTnLst>
                                  <p:subTnLst>
                                    <p:audio>
                                      <p:cMediaNode>
                                        <p:cTn display="0" masterRel="sameClick">
                                          <p:stCondLst>
                                            <p:cond evt="begin" delay="0">
                                              <p:tn val="554"/>
                                            </p:cond>
                                          </p:stCondLst>
                                          <p:endCondLst>
                                            <p:cond evt="onStopAudio" delay="0">
                                              <p:tgtEl>
                                                <p:sldTgt/>
                                              </p:tgtEl>
                                            </p:cond>
                                          </p:endCondLst>
                                        </p:cTn>
                                        <p:tgtEl>
                                          <p:sndTgt r:embed="rId4" name="BREEZE.WAV"/>
                                        </p:tgtEl>
                                      </p:cMediaNode>
                                    </p:audio>
                                  </p:subTnLst>
                                </p:cTn>
                              </p:par>
                            </p:childTnLst>
                          </p:cTn>
                        </p:par>
                      </p:childTnLst>
                    </p:cTn>
                  </p:par>
                  <p:par>
                    <p:cTn id="557" fill="hold">
                      <p:stCondLst>
                        <p:cond delay="indefinite"/>
                      </p:stCondLst>
                      <p:childTnLst>
                        <p:par>
                          <p:cTn id="558" fill="hold">
                            <p:stCondLst>
                              <p:cond delay="0"/>
                            </p:stCondLst>
                            <p:childTnLst>
                              <p:par>
                                <p:cTn id="559" presetID="10" presetClass="entr" presetSubtype="0" fill="hold" grpId="0" nodeType="clickEffect">
                                  <p:stCondLst>
                                    <p:cond delay="0"/>
                                  </p:stCondLst>
                                  <p:childTnLst>
                                    <p:set>
                                      <p:cBhvr>
                                        <p:cTn id="560" dur="1" fill="hold">
                                          <p:stCondLst>
                                            <p:cond delay="0"/>
                                          </p:stCondLst>
                                        </p:cTn>
                                        <p:tgtEl>
                                          <p:spTgt spid="13"/>
                                        </p:tgtEl>
                                        <p:attrNameLst>
                                          <p:attrName>style.visibility</p:attrName>
                                        </p:attrNameLst>
                                      </p:cBhvr>
                                      <p:to>
                                        <p:strVal val="visible"/>
                                      </p:to>
                                    </p:set>
                                    <p:animEffect transition="in" filter="fade">
                                      <p:cBhvr>
                                        <p:cTn id="561" dur="1000"/>
                                        <p:tgtEl>
                                          <p:spTgt spid="13"/>
                                        </p:tgtEl>
                                      </p:cBhvr>
                                    </p:animEffect>
                                  </p:childTnLst>
                                  <p:subTnLst>
                                    <p:audio>
                                      <p:cMediaNode>
                                        <p:cTn display="0" masterRel="sameClick">
                                          <p:stCondLst>
                                            <p:cond evt="begin" delay="0">
                                              <p:tn val="559"/>
                                            </p:cond>
                                          </p:stCondLst>
                                          <p:endCondLst>
                                            <p:cond evt="onStopAudio" delay="0">
                                              <p:tgtEl>
                                                <p:sldTgt/>
                                              </p:tgtEl>
                                            </p:cond>
                                          </p:endCondLst>
                                        </p:cTn>
                                        <p:tgtEl>
                                          <p:sndTgt r:embed="rId4" name="BREEZE.WAV"/>
                                        </p:tgtEl>
                                      </p:cMediaNode>
                                    </p:audio>
                                  </p:subTnLst>
                                </p:cTn>
                              </p:par>
                            </p:childTnLst>
                          </p:cTn>
                        </p:par>
                      </p:childTnLst>
                    </p:cTn>
                  </p:par>
                  <p:par>
                    <p:cTn id="562" fill="hold">
                      <p:stCondLst>
                        <p:cond delay="indefinite"/>
                      </p:stCondLst>
                      <p:childTnLst>
                        <p:par>
                          <p:cTn id="563" fill="hold">
                            <p:stCondLst>
                              <p:cond delay="0"/>
                            </p:stCondLst>
                            <p:childTnLst>
                              <p:par>
                                <p:cTn id="564" presetID="10" presetClass="entr" presetSubtype="0" fill="hold" grpId="0" nodeType="clickEffect">
                                  <p:stCondLst>
                                    <p:cond delay="0"/>
                                  </p:stCondLst>
                                  <p:childTnLst>
                                    <p:set>
                                      <p:cBhvr>
                                        <p:cTn id="565" dur="1" fill="hold">
                                          <p:stCondLst>
                                            <p:cond delay="0"/>
                                          </p:stCondLst>
                                        </p:cTn>
                                        <p:tgtEl>
                                          <p:spTgt spid="14"/>
                                        </p:tgtEl>
                                        <p:attrNameLst>
                                          <p:attrName>style.visibility</p:attrName>
                                        </p:attrNameLst>
                                      </p:cBhvr>
                                      <p:to>
                                        <p:strVal val="visible"/>
                                      </p:to>
                                    </p:set>
                                    <p:animEffect transition="in" filter="fade">
                                      <p:cBhvr>
                                        <p:cTn id="566" dur="1000"/>
                                        <p:tgtEl>
                                          <p:spTgt spid="14"/>
                                        </p:tgtEl>
                                      </p:cBhvr>
                                    </p:animEffect>
                                  </p:childTnLst>
                                  <p:subTnLst>
                                    <p:audio>
                                      <p:cMediaNode>
                                        <p:cTn display="0" masterRel="sameClick">
                                          <p:stCondLst>
                                            <p:cond evt="begin" delay="0">
                                              <p:tn val="564"/>
                                            </p:cond>
                                          </p:stCondLst>
                                          <p:endCondLst>
                                            <p:cond evt="onStopAudio" delay="0">
                                              <p:tgtEl>
                                                <p:sldTgt/>
                                              </p:tgtEl>
                                            </p:cond>
                                          </p:endCondLst>
                                        </p:cTn>
                                        <p:tgtEl>
                                          <p:sndTgt r:embed="rId4" name="BREEZE.WAV"/>
                                        </p:tgtEl>
                                      </p:cMediaNode>
                                    </p:audio>
                                  </p:subTnLst>
                                </p:cTn>
                              </p:par>
                            </p:childTnLst>
                          </p:cTn>
                        </p:par>
                      </p:childTnLst>
                    </p:cTn>
                  </p:par>
                  <p:par>
                    <p:cTn id="567" fill="hold">
                      <p:stCondLst>
                        <p:cond delay="indefinite"/>
                      </p:stCondLst>
                      <p:childTnLst>
                        <p:par>
                          <p:cTn id="568" fill="hold">
                            <p:stCondLst>
                              <p:cond delay="0"/>
                            </p:stCondLst>
                            <p:childTnLst>
                              <p:par>
                                <p:cTn id="569" presetID="10" presetClass="entr" presetSubtype="0" fill="hold" grpId="0" nodeType="clickEffect">
                                  <p:stCondLst>
                                    <p:cond delay="0"/>
                                  </p:stCondLst>
                                  <p:childTnLst>
                                    <p:set>
                                      <p:cBhvr>
                                        <p:cTn id="570" dur="1" fill="hold">
                                          <p:stCondLst>
                                            <p:cond delay="0"/>
                                          </p:stCondLst>
                                        </p:cTn>
                                        <p:tgtEl>
                                          <p:spTgt spid="15"/>
                                        </p:tgtEl>
                                        <p:attrNameLst>
                                          <p:attrName>style.visibility</p:attrName>
                                        </p:attrNameLst>
                                      </p:cBhvr>
                                      <p:to>
                                        <p:strVal val="visible"/>
                                      </p:to>
                                    </p:set>
                                    <p:animEffect transition="in" filter="fade">
                                      <p:cBhvr>
                                        <p:cTn id="571" dur="1000"/>
                                        <p:tgtEl>
                                          <p:spTgt spid="15"/>
                                        </p:tgtEl>
                                      </p:cBhvr>
                                    </p:animEffect>
                                  </p:childTnLst>
                                  <p:subTnLst>
                                    <p:audio>
                                      <p:cMediaNode>
                                        <p:cTn display="0" masterRel="sameClick">
                                          <p:stCondLst>
                                            <p:cond evt="begin" delay="0">
                                              <p:tn val="569"/>
                                            </p:cond>
                                          </p:stCondLst>
                                          <p:endCondLst>
                                            <p:cond evt="onStopAudio" delay="0">
                                              <p:tgtEl>
                                                <p:sldTgt/>
                                              </p:tgtEl>
                                            </p:cond>
                                          </p:endCondLst>
                                        </p:cTn>
                                        <p:tgtEl>
                                          <p:sndTgt r:embed="rId4" name="BREEZE.WAV"/>
                                        </p:tgtEl>
                                      </p:cMediaNode>
                                    </p:audio>
                                  </p:subTnLst>
                                </p:cTn>
                              </p:par>
                            </p:childTnLst>
                          </p:cTn>
                        </p:par>
                      </p:childTnLst>
                    </p:cTn>
                  </p:par>
                  <p:par>
                    <p:cTn id="572" fill="hold">
                      <p:stCondLst>
                        <p:cond delay="indefinite"/>
                      </p:stCondLst>
                      <p:childTnLst>
                        <p:par>
                          <p:cTn id="573" fill="hold">
                            <p:stCondLst>
                              <p:cond delay="0"/>
                            </p:stCondLst>
                            <p:childTnLst>
                              <p:par>
                                <p:cTn id="574" presetID="10" presetClass="entr" presetSubtype="0" fill="hold" grpId="0" nodeType="clickEffect">
                                  <p:stCondLst>
                                    <p:cond delay="0"/>
                                  </p:stCondLst>
                                  <p:childTnLst>
                                    <p:set>
                                      <p:cBhvr>
                                        <p:cTn id="575" dur="1" fill="hold">
                                          <p:stCondLst>
                                            <p:cond delay="0"/>
                                          </p:stCondLst>
                                        </p:cTn>
                                        <p:tgtEl>
                                          <p:spTgt spid="16"/>
                                        </p:tgtEl>
                                        <p:attrNameLst>
                                          <p:attrName>style.visibility</p:attrName>
                                        </p:attrNameLst>
                                      </p:cBhvr>
                                      <p:to>
                                        <p:strVal val="visible"/>
                                      </p:to>
                                    </p:set>
                                    <p:animEffect transition="in" filter="fade">
                                      <p:cBhvr>
                                        <p:cTn id="576" dur="1000"/>
                                        <p:tgtEl>
                                          <p:spTgt spid="16"/>
                                        </p:tgtEl>
                                      </p:cBhvr>
                                    </p:animEffect>
                                  </p:childTnLst>
                                  <p:subTnLst>
                                    <p:audio>
                                      <p:cMediaNode>
                                        <p:cTn display="0" masterRel="sameClick">
                                          <p:stCondLst>
                                            <p:cond evt="begin" delay="0">
                                              <p:tn val="574"/>
                                            </p:cond>
                                          </p:stCondLst>
                                          <p:endCondLst>
                                            <p:cond evt="onStopAudio" delay="0">
                                              <p:tgtEl>
                                                <p:sldTgt/>
                                              </p:tgtEl>
                                            </p:cond>
                                          </p:endCondLst>
                                        </p:cTn>
                                        <p:tgtEl>
                                          <p:sndTgt r:embed="rId4" name="BREEZE.WAV"/>
                                        </p:tgtEl>
                                      </p:cMediaNode>
                                    </p:audio>
                                  </p:subTnLst>
                                </p:cTn>
                              </p:par>
                            </p:childTnLst>
                          </p:cTn>
                        </p:par>
                      </p:childTnLst>
                    </p:cTn>
                  </p:par>
                  <p:par>
                    <p:cTn id="577" fill="hold">
                      <p:stCondLst>
                        <p:cond delay="indefinite"/>
                      </p:stCondLst>
                      <p:childTnLst>
                        <p:par>
                          <p:cTn id="578" fill="hold">
                            <p:stCondLst>
                              <p:cond delay="0"/>
                            </p:stCondLst>
                            <p:childTnLst>
                              <p:par>
                                <p:cTn id="579" presetID="10" presetClass="entr" presetSubtype="0" fill="hold" grpId="0" nodeType="clickEffect">
                                  <p:stCondLst>
                                    <p:cond delay="0"/>
                                  </p:stCondLst>
                                  <p:childTnLst>
                                    <p:set>
                                      <p:cBhvr>
                                        <p:cTn id="580" dur="1" fill="hold">
                                          <p:stCondLst>
                                            <p:cond delay="0"/>
                                          </p:stCondLst>
                                        </p:cTn>
                                        <p:tgtEl>
                                          <p:spTgt spid="17"/>
                                        </p:tgtEl>
                                        <p:attrNameLst>
                                          <p:attrName>style.visibility</p:attrName>
                                        </p:attrNameLst>
                                      </p:cBhvr>
                                      <p:to>
                                        <p:strVal val="visible"/>
                                      </p:to>
                                    </p:set>
                                    <p:animEffect transition="in" filter="fade">
                                      <p:cBhvr>
                                        <p:cTn id="581" dur="1000"/>
                                        <p:tgtEl>
                                          <p:spTgt spid="17"/>
                                        </p:tgtEl>
                                      </p:cBhvr>
                                    </p:animEffect>
                                  </p:childTnLst>
                                  <p:subTnLst>
                                    <p:audio>
                                      <p:cMediaNode>
                                        <p:cTn display="0" masterRel="sameClick">
                                          <p:stCondLst>
                                            <p:cond evt="begin" delay="0">
                                              <p:tn val="579"/>
                                            </p:cond>
                                          </p:stCondLst>
                                          <p:endCondLst>
                                            <p:cond evt="onStopAudio" delay="0">
                                              <p:tgtEl>
                                                <p:sldTgt/>
                                              </p:tgtEl>
                                            </p:cond>
                                          </p:endCondLst>
                                        </p:cTn>
                                        <p:tgtEl>
                                          <p:sndTgt r:embed="rId4" name="BREEZE.WAV"/>
                                        </p:tgtEl>
                                      </p:cMediaNode>
                                    </p:audio>
                                  </p:subTnLst>
                                </p:cTn>
                              </p:par>
                            </p:childTnLst>
                          </p:cTn>
                        </p:par>
                      </p:childTnLst>
                    </p:cTn>
                  </p:par>
                  <p:par>
                    <p:cTn id="582" fill="hold">
                      <p:stCondLst>
                        <p:cond delay="indefinite"/>
                      </p:stCondLst>
                      <p:childTnLst>
                        <p:par>
                          <p:cTn id="583" fill="hold">
                            <p:stCondLst>
                              <p:cond delay="0"/>
                            </p:stCondLst>
                            <p:childTnLst>
                              <p:par>
                                <p:cTn id="584" presetID="10" presetClass="entr" presetSubtype="0" fill="hold" grpId="0" nodeType="clickEffect">
                                  <p:stCondLst>
                                    <p:cond delay="0"/>
                                  </p:stCondLst>
                                  <p:childTnLst>
                                    <p:set>
                                      <p:cBhvr>
                                        <p:cTn id="585" dur="1" fill="hold">
                                          <p:stCondLst>
                                            <p:cond delay="0"/>
                                          </p:stCondLst>
                                        </p:cTn>
                                        <p:tgtEl>
                                          <p:spTgt spid="18"/>
                                        </p:tgtEl>
                                        <p:attrNameLst>
                                          <p:attrName>style.visibility</p:attrName>
                                        </p:attrNameLst>
                                      </p:cBhvr>
                                      <p:to>
                                        <p:strVal val="visible"/>
                                      </p:to>
                                    </p:set>
                                    <p:animEffect transition="in" filter="fade">
                                      <p:cBhvr>
                                        <p:cTn id="586" dur="1000"/>
                                        <p:tgtEl>
                                          <p:spTgt spid="18"/>
                                        </p:tgtEl>
                                      </p:cBhvr>
                                    </p:animEffect>
                                  </p:childTnLst>
                                  <p:subTnLst>
                                    <p:audio>
                                      <p:cMediaNode>
                                        <p:cTn display="0" masterRel="sameClick">
                                          <p:stCondLst>
                                            <p:cond evt="begin" delay="0">
                                              <p:tn val="584"/>
                                            </p:cond>
                                          </p:stCondLst>
                                          <p:endCondLst>
                                            <p:cond evt="onStopAudio" delay="0">
                                              <p:tgtEl>
                                                <p:sldTgt/>
                                              </p:tgtEl>
                                            </p:cond>
                                          </p:endCondLst>
                                        </p:cTn>
                                        <p:tgtEl>
                                          <p:sndTgt r:embed="rId4" name="BREEZE.WAV"/>
                                        </p:tgtEl>
                                      </p:cMediaNode>
                                    </p:audio>
                                  </p:subTnLst>
                                </p:cTn>
                              </p:par>
                            </p:childTnLst>
                          </p:cTn>
                        </p:par>
                      </p:childTnLst>
                    </p:cTn>
                  </p:par>
                  <p:par>
                    <p:cTn id="587" fill="hold">
                      <p:stCondLst>
                        <p:cond delay="indefinite"/>
                      </p:stCondLst>
                      <p:childTnLst>
                        <p:par>
                          <p:cTn id="588" fill="hold">
                            <p:stCondLst>
                              <p:cond delay="0"/>
                            </p:stCondLst>
                            <p:childTnLst>
                              <p:par>
                                <p:cTn id="589" presetID="10" presetClass="entr" presetSubtype="0" fill="hold" grpId="0" nodeType="clickEffect">
                                  <p:stCondLst>
                                    <p:cond delay="0"/>
                                  </p:stCondLst>
                                  <p:childTnLst>
                                    <p:set>
                                      <p:cBhvr>
                                        <p:cTn id="590" dur="1" fill="hold">
                                          <p:stCondLst>
                                            <p:cond delay="0"/>
                                          </p:stCondLst>
                                        </p:cTn>
                                        <p:tgtEl>
                                          <p:spTgt spid="19"/>
                                        </p:tgtEl>
                                        <p:attrNameLst>
                                          <p:attrName>style.visibility</p:attrName>
                                        </p:attrNameLst>
                                      </p:cBhvr>
                                      <p:to>
                                        <p:strVal val="visible"/>
                                      </p:to>
                                    </p:set>
                                    <p:animEffect transition="in" filter="fade">
                                      <p:cBhvr>
                                        <p:cTn id="591" dur="1000"/>
                                        <p:tgtEl>
                                          <p:spTgt spid="19"/>
                                        </p:tgtEl>
                                      </p:cBhvr>
                                    </p:animEffect>
                                  </p:childTnLst>
                                  <p:subTnLst>
                                    <p:audio>
                                      <p:cMediaNode>
                                        <p:cTn display="0" masterRel="sameClick">
                                          <p:stCondLst>
                                            <p:cond evt="begin" delay="0">
                                              <p:tn val="589"/>
                                            </p:cond>
                                          </p:stCondLst>
                                          <p:endCondLst>
                                            <p:cond evt="onStopAudio" delay="0">
                                              <p:tgtEl>
                                                <p:sldTgt/>
                                              </p:tgtEl>
                                            </p:cond>
                                          </p:endCondLst>
                                        </p:cTn>
                                        <p:tgtEl>
                                          <p:sndTgt r:embed="rId4" name="BREEZE.WAV"/>
                                        </p:tgtEl>
                                      </p:cMediaNode>
                                    </p:audio>
                                  </p:subTnLst>
                                </p:cTn>
                              </p:par>
                            </p:childTnLst>
                          </p:cTn>
                        </p:par>
                      </p:childTnLst>
                    </p:cTn>
                  </p:par>
                  <p:par>
                    <p:cTn id="592" fill="hold">
                      <p:stCondLst>
                        <p:cond delay="indefinite"/>
                      </p:stCondLst>
                      <p:childTnLst>
                        <p:par>
                          <p:cTn id="593" fill="hold">
                            <p:stCondLst>
                              <p:cond delay="0"/>
                            </p:stCondLst>
                            <p:childTnLst>
                              <p:par>
                                <p:cTn id="594" presetID="10" presetClass="entr" presetSubtype="0" fill="hold" grpId="0" nodeType="clickEffect">
                                  <p:stCondLst>
                                    <p:cond delay="0"/>
                                  </p:stCondLst>
                                  <p:childTnLst>
                                    <p:set>
                                      <p:cBhvr>
                                        <p:cTn id="595" dur="1" fill="hold">
                                          <p:stCondLst>
                                            <p:cond delay="0"/>
                                          </p:stCondLst>
                                        </p:cTn>
                                        <p:tgtEl>
                                          <p:spTgt spid="20"/>
                                        </p:tgtEl>
                                        <p:attrNameLst>
                                          <p:attrName>style.visibility</p:attrName>
                                        </p:attrNameLst>
                                      </p:cBhvr>
                                      <p:to>
                                        <p:strVal val="visible"/>
                                      </p:to>
                                    </p:set>
                                    <p:animEffect transition="in" filter="fade">
                                      <p:cBhvr>
                                        <p:cTn id="596" dur="1000"/>
                                        <p:tgtEl>
                                          <p:spTgt spid="20"/>
                                        </p:tgtEl>
                                      </p:cBhvr>
                                    </p:animEffect>
                                  </p:childTnLst>
                                  <p:subTnLst>
                                    <p:audio>
                                      <p:cMediaNode>
                                        <p:cTn display="0" masterRel="sameClick">
                                          <p:stCondLst>
                                            <p:cond evt="begin" delay="0">
                                              <p:tn val="594"/>
                                            </p:cond>
                                          </p:stCondLst>
                                          <p:endCondLst>
                                            <p:cond evt="onStopAudio" delay="0">
                                              <p:tgtEl>
                                                <p:sldTgt/>
                                              </p:tgtEl>
                                            </p:cond>
                                          </p:endCondLst>
                                        </p:cTn>
                                        <p:tgtEl>
                                          <p:sndTgt r:embed="rId4" name="BREEZE.WAV"/>
                                        </p:tgtEl>
                                      </p:cMediaNode>
                                    </p:audio>
                                  </p:subTnLst>
                                </p:cTn>
                              </p:par>
                            </p:childTnLst>
                          </p:cTn>
                        </p:par>
                      </p:childTnLst>
                    </p:cTn>
                  </p:par>
                  <p:par>
                    <p:cTn id="597" fill="hold">
                      <p:stCondLst>
                        <p:cond delay="indefinite"/>
                      </p:stCondLst>
                      <p:childTnLst>
                        <p:par>
                          <p:cTn id="598" fill="hold">
                            <p:stCondLst>
                              <p:cond delay="0"/>
                            </p:stCondLst>
                            <p:childTnLst>
                              <p:par>
                                <p:cTn id="599" presetID="10" presetClass="entr" presetSubtype="0" fill="hold" grpId="0" nodeType="clickEffect">
                                  <p:stCondLst>
                                    <p:cond delay="0"/>
                                  </p:stCondLst>
                                  <p:childTnLst>
                                    <p:set>
                                      <p:cBhvr>
                                        <p:cTn id="600" dur="1" fill="hold">
                                          <p:stCondLst>
                                            <p:cond delay="0"/>
                                          </p:stCondLst>
                                        </p:cTn>
                                        <p:tgtEl>
                                          <p:spTgt spid="21"/>
                                        </p:tgtEl>
                                        <p:attrNameLst>
                                          <p:attrName>style.visibility</p:attrName>
                                        </p:attrNameLst>
                                      </p:cBhvr>
                                      <p:to>
                                        <p:strVal val="visible"/>
                                      </p:to>
                                    </p:set>
                                    <p:animEffect transition="in" filter="fade">
                                      <p:cBhvr>
                                        <p:cTn id="601" dur="1000"/>
                                        <p:tgtEl>
                                          <p:spTgt spid="21"/>
                                        </p:tgtEl>
                                      </p:cBhvr>
                                    </p:animEffect>
                                  </p:childTnLst>
                                  <p:subTnLst>
                                    <p:audio>
                                      <p:cMediaNode>
                                        <p:cTn display="0" masterRel="sameClick">
                                          <p:stCondLst>
                                            <p:cond evt="begin" delay="0">
                                              <p:tn val="599"/>
                                            </p:cond>
                                          </p:stCondLst>
                                          <p:endCondLst>
                                            <p:cond evt="onStopAudio" delay="0">
                                              <p:tgtEl>
                                                <p:sldTgt/>
                                              </p:tgtEl>
                                            </p:cond>
                                          </p:endCondLst>
                                        </p:cTn>
                                        <p:tgtEl>
                                          <p:sndTgt r:embed="rId4" name="BREEZE.WAV"/>
                                        </p:tgtEl>
                                      </p:cMediaNode>
                                    </p:audio>
                                  </p:subTnLst>
                                </p:cTn>
                              </p:par>
                            </p:childTnLst>
                          </p:cTn>
                        </p:par>
                      </p:childTnLst>
                    </p:cTn>
                  </p:par>
                </p:childTnLst>
              </p:cTn>
              <p:nextCondLst>
                <p:cond evt="onClick" delay="0">
                  <p:tgtEl>
                    <p:spTgt spid="22"/>
                  </p:tgtEl>
                </p:cond>
              </p:nextCondLst>
            </p:seq>
          </p:childTnLst>
        </p:cTn>
      </p:par>
    </p:tnLst>
    <p:bldLst>
      <p:bldP spid="2" grpId="0" animBg="1"/>
      <p:bldP spid="3" grpId="0" animBg="1"/>
      <p:bldP spid="4" grpId="0" animBg="1"/>
      <p:bldP spid="5" grpId="0" animBg="1"/>
      <p:bldP spid="6" grpId="0" animBg="1"/>
      <p:bldP spid="11" grpId="0" animBg="1"/>
      <p:bldP spid="7" grpId="0" animBg="1"/>
      <p:bldP spid="10" grpId="0" animBg="1"/>
      <p:bldP spid="8" grpId="0" animBg="1"/>
      <p:bldP spid="9"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P spid="131" grpId="0" animBg="1"/>
      <p:bldP spid="132" grpId="0" animBg="1"/>
      <p:bldP spid="133" grpId="0" animBg="1"/>
      <p:bldP spid="134" grpId="0" animBg="1"/>
      <p:bldP spid="135" grpId="0" animBg="1"/>
      <p:bldP spid="136" grpId="0" animBg="1"/>
      <p:bldP spid="137" grpId="0" animBg="1"/>
      <p:bldP spid="138" grpId="0" animBg="1"/>
      <p:bldP spid="139" grpId="0" animBg="1"/>
      <p:bldP spid="140" grpId="0" animBg="1"/>
      <p:bldP spid="141" grpId="0" animBg="1"/>
      <p:bldP spid="142" grpId="0" animBg="1"/>
      <p:bldP spid="143" grpId="0" animBg="1"/>
      <p:bldP spid="144" grpId="0" animBg="1"/>
      <p:bldP spid="172" grpId="0"/>
      <p:bldP spid="172"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4">
            <a:extLst>
              <a:ext uri="{FF2B5EF4-FFF2-40B4-BE49-F238E27FC236}">
                <a16:creationId xmlns:a16="http://schemas.microsoft.com/office/drawing/2014/main" id="{274DFC84-B220-4849-BFE9-6B70E8992695}"/>
              </a:ext>
            </a:extLst>
          </p:cNvPr>
          <p:cNvSpPr/>
          <p:nvPr/>
        </p:nvSpPr>
        <p:spPr>
          <a:xfrm>
            <a:off x="-12700" y="8890"/>
            <a:ext cx="12215495" cy="6839585"/>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Picture 11">
            <a:extLst>
              <a:ext uri="{FF2B5EF4-FFF2-40B4-BE49-F238E27FC236}">
                <a16:creationId xmlns:a16="http://schemas.microsoft.com/office/drawing/2014/main" id="{06496608-D932-4D98-A8F8-29EB7650F899}"/>
              </a:ext>
            </a:extLst>
          </p:cNvPr>
          <p:cNvPicPr>
            <a:picLocks noChangeAspect="1"/>
          </p:cNvPicPr>
          <p:nvPr/>
        </p:nvPicPr>
        <p:blipFill rotWithShape="1">
          <a:blip r:embed="rId3">
            <a:extLst>
              <a:ext uri="{28A0092B-C50C-407E-A947-70E740481C1C}">
                <a14:useLocalDpi xmlns:a14="http://schemas.microsoft.com/office/drawing/2010/main" val="0"/>
              </a:ext>
            </a:extLst>
          </a:blip>
          <a:srcRect r="30394" b="70998"/>
          <a:stretch/>
        </p:blipFill>
        <p:spPr>
          <a:xfrm rot="10800000" flipV="1">
            <a:off x="-1143000" y="5363597"/>
            <a:ext cx="9811638" cy="1484878"/>
          </a:xfrm>
          <a:prstGeom prst="rect">
            <a:avLst/>
          </a:prstGeom>
        </p:spPr>
      </p:pic>
      <p:graphicFrame>
        <p:nvGraphicFramePr>
          <p:cNvPr id="3" name="Diagram 2">
            <a:extLst>
              <a:ext uri="{FF2B5EF4-FFF2-40B4-BE49-F238E27FC236}">
                <a16:creationId xmlns:a16="http://schemas.microsoft.com/office/drawing/2014/main" id="{D3F4AB42-66C3-4B7A-B1FA-24A84EC30441}"/>
              </a:ext>
            </a:extLst>
          </p:cNvPr>
          <p:cNvGraphicFramePr/>
          <p:nvPr>
            <p:extLst>
              <p:ext uri="{D42A27DB-BD31-4B8C-83A1-F6EECF244321}">
                <p14:modId xmlns:p14="http://schemas.microsoft.com/office/powerpoint/2010/main" val="1073065464"/>
              </p:ext>
            </p:extLst>
          </p:nvPr>
        </p:nvGraphicFramePr>
        <p:xfrm>
          <a:off x="76200" y="0"/>
          <a:ext cx="12039600" cy="6858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9" name="Picture 8">
            <a:extLst>
              <a:ext uri="{FF2B5EF4-FFF2-40B4-BE49-F238E27FC236}">
                <a16:creationId xmlns:a16="http://schemas.microsoft.com/office/drawing/2014/main" id="{D0A32500-A3AB-48A0-BF48-C16B2D6A20B1}"/>
              </a:ext>
            </a:extLst>
          </p:cNvPr>
          <p:cNvPicPr>
            <a:picLocks noChangeAspect="1"/>
          </p:cNvPicPr>
          <p:nvPr/>
        </p:nvPicPr>
        <p:blipFill>
          <a:blip r:embed="rId9">
            <a:clrChange>
              <a:clrFrom>
                <a:srgbClr val="EDEDED"/>
              </a:clrFrom>
              <a:clrTo>
                <a:srgbClr val="EDEDED">
                  <a:alpha val="0"/>
                </a:srgbClr>
              </a:clrTo>
            </a:clrChange>
            <a:extLst>
              <a:ext uri="{BEBA8EAE-BF5A-486C-A8C5-ECC9F3942E4B}">
                <a14:imgProps xmlns:a14="http://schemas.microsoft.com/office/drawing/2010/main">
                  <a14:imgLayer r:embed="rId10">
                    <a14:imgEffect>
                      <a14:backgroundRemoval t="10000" b="90000" l="10000" r="90000">
                        <a14:foregroundMark x1="68000" y1="22667" x2="68000" y2="22667"/>
                        <a14:foregroundMark x1="76444" y1="36889" x2="76444" y2="36889"/>
                        <a14:foregroundMark x1="81333" y1="50222" x2="81333" y2="50222"/>
                        <a14:foregroundMark x1="75556" y1="70222" x2="75556" y2="70222"/>
                        <a14:foregroundMark x1="63556" y1="75111" x2="63556" y2="75111"/>
                        <a14:foregroundMark x1="48444" y1="78222" x2="48444" y2="78222"/>
                        <a14:foregroundMark x1="31111" y1="73778" x2="31111" y2="73778"/>
                        <a14:foregroundMark x1="22222" y1="59111" x2="22222" y2="59111"/>
                        <a14:foregroundMark x1="17333" y1="45333" x2="17333" y2="45333"/>
                        <a14:foregroundMark x1="29333" y1="26667" x2="29333" y2="26667"/>
                        <a14:foregroundMark x1="48889" y1="20444" x2="48889" y2="20444"/>
                        <a14:foregroundMark x1="67111" y1="55111" x2="67111" y2="55111"/>
                        <a14:foregroundMark x1="65333" y1="43556" x2="54222" y2="64444"/>
                        <a14:foregroundMark x1="54222" y1="64444" x2="65778" y2="44889"/>
                        <a14:foregroundMark x1="65778" y1="44889" x2="63111" y2="47111"/>
                        <a14:foregroundMark x1="62222" y1="57778" x2="65333" y2="57778"/>
                        <a14:foregroundMark x1="49333" y1="67111" x2="57778" y2="65333"/>
                      </a14:backgroundRemoval>
                    </a14:imgEffect>
                  </a14:imgLayer>
                </a14:imgProps>
              </a:ext>
              <a:ext uri="{28A0092B-C50C-407E-A947-70E740481C1C}">
                <a14:useLocalDpi xmlns:a14="http://schemas.microsoft.com/office/drawing/2010/main" val="0"/>
              </a:ext>
            </a:extLst>
          </a:blip>
          <a:stretch>
            <a:fillRect/>
          </a:stretch>
        </p:blipFill>
        <p:spPr>
          <a:xfrm>
            <a:off x="10274300" y="-252203"/>
            <a:ext cx="2143125" cy="2143125"/>
          </a:xfrm>
          <a:prstGeom prst="rect">
            <a:avLst/>
          </a:prstGeom>
        </p:spPr>
      </p:pic>
      <p:pic>
        <p:nvPicPr>
          <p:cNvPr id="11" name="图片 3">
            <a:extLst>
              <a:ext uri="{FF2B5EF4-FFF2-40B4-BE49-F238E27FC236}">
                <a16:creationId xmlns:a16="http://schemas.microsoft.com/office/drawing/2014/main" id="{69E08B8C-DBDE-4BC5-A50F-760CB8E2980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11060" y="4111545"/>
            <a:ext cx="2933519" cy="2933519"/>
          </a:xfrm>
          <a:prstGeom prst="rect">
            <a:avLst/>
          </a:prstGeom>
        </p:spPr>
      </p:pic>
      <p:sp>
        <p:nvSpPr>
          <p:cNvPr id="13" name="Oval 12">
            <a:extLst>
              <a:ext uri="{FF2B5EF4-FFF2-40B4-BE49-F238E27FC236}">
                <a16:creationId xmlns:a16="http://schemas.microsoft.com/office/drawing/2014/main" id="{289F3FEA-5FF3-4686-AE63-84882150F7BD}"/>
              </a:ext>
            </a:extLst>
          </p:cNvPr>
          <p:cNvSpPr/>
          <p:nvPr/>
        </p:nvSpPr>
        <p:spPr>
          <a:xfrm>
            <a:off x="0" y="0"/>
            <a:ext cx="685800" cy="609600"/>
          </a:xfrm>
          <a:prstGeom prst="ellipse">
            <a:avLst/>
          </a:prstGeom>
          <a:blipFill dpi="0" rotWithShape="1">
            <a:blip r:embed="rId1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7" presetClass="path" presetSubtype="0" accel="50000" decel="50000" fill="hold" nodeType="afterEffect">
                                  <p:stCondLst>
                                    <p:cond delay="0"/>
                                  </p:stCondLst>
                                  <p:childTnLst>
                                    <p:animMotion origin="layout" path="M 1.04167E-6 -3.33333E-6 L -0.23294 0.07547 C -0.28125 0.0926 -0.35404 0.10209 -0.4306 0.10209 C -0.51732 0.10209 -0.58698 0.0926 -0.63529 0.07547 L -0.8681 -3.33333E-6 " pathEditMode="relative" rAng="0" ptsTypes="AAAAA">
                                      <p:cBhvr>
                                        <p:cTn id="11" dur="2000" fill="hold"/>
                                        <p:tgtEl>
                                          <p:spTgt spid="9"/>
                                        </p:tgtEl>
                                        <p:attrNameLst>
                                          <p:attrName>ppt_x</p:attrName>
                                          <p:attrName>ppt_y</p:attrName>
                                        </p:attrNameLst>
                                      </p:cBhvr>
                                      <p:rCtr x="-43411" y="5093"/>
                                    </p:animMotion>
                                  </p:childTnLst>
                                </p:cTn>
                              </p:par>
                              <p:par>
                                <p:cTn id="12" presetID="53" presetClass="entr" presetSubtype="16"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par>
                                <p:cTn id="17" presetID="6" presetClass="entr" presetSubtype="16"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circle(in)">
                                      <p:cBhvr>
                                        <p:cTn id="19" dur="10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graphicEl>
                                              <a:dgm id="{90CE727A-EFE2-4B7C-B0A9-49A9AFA7046F}"/>
                                            </p:graphicEl>
                                          </p:spTgt>
                                        </p:tgtEl>
                                        <p:attrNameLst>
                                          <p:attrName>style.visibility</p:attrName>
                                        </p:attrNameLst>
                                      </p:cBhvr>
                                      <p:to>
                                        <p:strVal val="visible"/>
                                      </p:to>
                                    </p:set>
                                    <p:animEffect transition="in" filter="barn(inVertical)">
                                      <p:cBhvr>
                                        <p:cTn id="24" dur="500"/>
                                        <p:tgtEl>
                                          <p:spTgt spid="3">
                                            <p:graphicEl>
                                              <a:dgm id="{90CE727A-EFE2-4B7C-B0A9-49A9AFA7046F}"/>
                                            </p:graphic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graphicEl>
                                              <a:dgm id="{A43B9676-FE62-42B0-8467-7F62386CE08F}"/>
                                            </p:graphicEl>
                                          </p:spTgt>
                                        </p:tgtEl>
                                        <p:attrNameLst>
                                          <p:attrName>style.visibility</p:attrName>
                                        </p:attrNameLst>
                                      </p:cBhvr>
                                      <p:to>
                                        <p:strVal val="visible"/>
                                      </p:to>
                                    </p:set>
                                    <p:animEffect transition="in" filter="barn(inVertical)">
                                      <p:cBhvr>
                                        <p:cTn id="29" dur="500"/>
                                        <p:tgtEl>
                                          <p:spTgt spid="3">
                                            <p:graphicEl>
                                              <a:dgm id="{A43B9676-FE62-42B0-8467-7F62386CE08F}"/>
                                            </p:graphicEl>
                                          </p:spTgt>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3">
                                            <p:graphicEl>
                                              <a:dgm id="{92E9161E-03C8-4E14-8603-B0358DC9575A}"/>
                                            </p:graphicEl>
                                          </p:spTgt>
                                        </p:tgtEl>
                                        <p:attrNameLst>
                                          <p:attrName>style.visibility</p:attrName>
                                        </p:attrNameLst>
                                      </p:cBhvr>
                                      <p:to>
                                        <p:strVal val="visible"/>
                                      </p:to>
                                    </p:set>
                                    <p:animEffect transition="in" filter="barn(inVertical)">
                                      <p:cBhvr>
                                        <p:cTn id="32" dur="500"/>
                                        <p:tgtEl>
                                          <p:spTgt spid="3">
                                            <p:graphicEl>
                                              <a:dgm id="{92E9161E-03C8-4E14-8603-B0358DC9575A}"/>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
                                            <p:graphicEl>
                                              <a:dgm id="{F0D3819E-4AF9-4B2E-A7A2-2FA2D5BEEC3B}"/>
                                            </p:graphicEl>
                                          </p:spTgt>
                                        </p:tgtEl>
                                        <p:attrNameLst>
                                          <p:attrName>style.visibility</p:attrName>
                                        </p:attrNameLst>
                                      </p:cBhvr>
                                      <p:to>
                                        <p:strVal val="visible"/>
                                      </p:to>
                                    </p:set>
                                    <p:animEffect transition="in" filter="barn(inVertical)">
                                      <p:cBhvr>
                                        <p:cTn id="37" dur="500"/>
                                        <p:tgtEl>
                                          <p:spTgt spid="3">
                                            <p:graphicEl>
                                              <a:dgm id="{F0D3819E-4AF9-4B2E-A7A2-2FA2D5BEEC3B}"/>
                                            </p:graphicEl>
                                          </p:spTgt>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3">
                                            <p:graphicEl>
                                              <a:dgm id="{2F7E6423-45E2-4756-B69F-5E13240C3102}"/>
                                            </p:graphicEl>
                                          </p:spTgt>
                                        </p:tgtEl>
                                        <p:attrNameLst>
                                          <p:attrName>style.visibility</p:attrName>
                                        </p:attrNameLst>
                                      </p:cBhvr>
                                      <p:to>
                                        <p:strVal val="visible"/>
                                      </p:to>
                                    </p:set>
                                    <p:animEffect transition="in" filter="barn(inVertical)">
                                      <p:cBhvr>
                                        <p:cTn id="40" dur="500"/>
                                        <p:tgtEl>
                                          <p:spTgt spid="3">
                                            <p:graphicEl>
                                              <a:dgm id="{2F7E6423-45E2-4756-B69F-5E13240C3102}"/>
                                            </p:graphic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3">
                                            <p:graphicEl>
                                              <a:dgm id="{7745CF2E-7CCF-4D07-829C-67CACFD08057}"/>
                                            </p:graphicEl>
                                          </p:spTgt>
                                        </p:tgtEl>
                                        <p:attrNameLst>
                                          <p:attrName>style.visibility</p:attrName>
                                        </p:attrNameLst>
                                      </p:cBhvr>
                                      <p:to>
                                        <p:strVal val="visible"/>
                                      </p:to>
                                    </p:set>
                                    <p:animEffect transition="in" filter="barn(inVertical)">
                                      <p:cBhvr>
                                        <p:cTn id="45" dur="500"/>
                                        <p:tgtEl>
                                          <p:spTgt spid="3">
                                            <p:graphicEl>
                                              <a:dgm id="{7745CF2E-7CCF-4D07-829C-67CACFD08057}"/>
                                            </p:graphicEl>
                                          </p:spTgt>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3">
                                            <p:graphicEl>
                                              <a:dgm id="{208D0741-1CBC-4116-BF74-3FA9BD9FB9C4}"/>
                                            </p:graphicEl>
                                          </p:spTgt>
                                        </p:tgtEl>
                                        <p:attrNameLst>
                                          <p:attrName>style.visibility</p:attrName>
                                        </p:attrNameLst>
                                      </p:cBhvr>
                                      <p:to>
                                        <p:strVal val="visible"/>
                                      </p:to>
                                    </p:set>
                                    <p:animEffect transition="in" filter="barn(inVertical)">
                                      <p:cBhvr>
                                        <p:cTn id="48" dur="500"/>
                                        <p:tgtEl>
                                          <p:spTgt spid="3">
                                            <p:graphicEl>
                                              <a:dgm id="{208D0741-1CBC-4116-BF74-3FA9BD9FB9C4}"/>
                                            </p:graphicEl>
                                          </p:spTgt>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3">
                                            <p:graphicEl>
                                              <a:dgm id="{9096F377-52CA-4D56-9136-1EEF07812C92}"/>
                                            </p:graphicEl>
                                          </p:spTgt>
                                        </p:tgtEl>
                                        <p:attrNameLst>
                                          <p:attrName>style.visibility</p:attrName>
                                        </p:attrNameLst>
                                      </p:cBhvr>
                                      <p:to>
                                        <p:strVal val="visible"/>
                                      </p:to>
                                    </p:set>
                                    <p:animEffect transition="in" filter="barn(inVertical)">
                                      <p:cBhvr>
                                        <p:cTn id="53" dur="500"/>
                                        <p:tgtEl>
                                          <p:spTgt spid="3">
                                            <p:graphicEl>
                                              <a:dgm id="{9096F377-52CA-4D56-9136-1EEF07812C92}"/>
                                            </p:graphicEl>
                                          </p:spTgt>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3">
                                            <p:graphicEl>
                                              <a:dgm id="{2BF61F9D-6335-403B-A4D4-6071F8602E85}"/>
                                            </p:graphicEl>
                                          </p:spTgt>
                                        </p:tgtEl>
                                        <p:attrNameLst>
                                          <p:attrName>style.visibility</p:attrName>
                                        </p:attrNameLst>
                                      </p:cBhvr>
                                      <p:to>
                                        <p:strVal val="visible"/>
                                      </p:to>
                                    </p:set>
                                    <p:animEffect transition="in" filter="barn(inVertical)">
                                      <p:cBhvr>
                                        <p:cTn id="56" dur="500"/>
                                        <p:tgtEl>
                                          <p:spTgt spid="3">
                                            <p:graphicEl>
                                              <a:dgm id="{2BF61F9D-6335-403B-A4D4-6071F8602E85}"/>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4">
            <a:extLst>
              <a:ext uri="{FF2B5EF4-FFF2-40B4-BE49-F238E27FC236}">
                <a16:creationId xmlns:a16="http://schemas.microsoft.com/office/drawing/2014/main" id="{3A4C1B9D-DB3E-4765-B467-546939011F79}"/>
              </a:ext>
            </a:extLst>
          </p:cNvPr>
          <p:cNvSpPr/>
          <p:nvPr/>
        </p:nvSpPr>
        <p:spPr>
          <a:xfrm>
            <a:off x="-12700" y="8890"/>
            <a:ext cx="12215495" cy="6839585"/>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Picture 3">
            <a:extLst>
              <a:ext uri="{FF2B5EF4-FFF2-40B4-BE49-F238E27FC236}">
                <a16:creationId xmlns:a16="http://schemas.microsoft.com/office/drawing/2014/main" id="{F052BB09-CCA6-4207-B140-F984C6067F02}"/>
              </a:ext>
            </a:extLst>
          </p:cNvPr>
          <p:cNvPicPr>
            <a:picLocks noChangeAspect="1"/>
          </p:cNvPicPr>
          <p:nvPr/>
        </p:nvPicPr>
        <p:blipFill rotWithShape="1">
          <a:blip r:embed="rId3"/>
          <a:srcRect l="16101" t="30000" r="6415" b="31111"/>
          <a:stretch/>
        </p:blipFill>
        <p:spPr>
          <a:xfrm>
            <a:off x="6172200" y="-38100"/>
            <a:ext cx="6019800" cy="685800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8196" name="Picture 4" descr="Bé trai và bé gái phát triển khác nhau thế nào? | VIAM">
            <a:extLst>
              <a:ext uri="{FF2B5EF4-FFF2-40B4-BE49-F238E27FC236}">
                <a16:creationId xmlns:a16="http://schemas.microsoft.com/office/drawing/2014/main" id="{21C1C762-8EBB-4584-8E84-624314D9C5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 y="12700"/>
            <a:ext cx="6210300" cy="680720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E93D115B-E00F-4596-A8D9-BC56AAACC044}"/>
              </a:ext>
            </a:extLst>
          </p:cNvPr>
          <p:cNvSpPr/>
          <p:nvPr/>
        </p:nvSpPr>
        <p:spPr>
          <a:xfrm>
            <a:off x="0" y="0"/>
            <a:ext cx="685800" cy="609600"/>
          </a:xfrm>
          <a:prstGeom prst="ellipse">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196"/>
                                        </p:tgtEl>
                                        <p:attrNameLst>
                                          <p:attrName>style.visibility</p:attrName>
                                        </p:attrNameLst>
                                      </p:cBhvr>
                                      <p:to>
                                        <p:strVal val="visible"/>
                                      </p:to>
                                    </p:set>
                                    <p:anim calcmode="lin" valueType="num">
                                      <p:cBhvr>
                                        <p:cTn id="7" dur="500" fill="hold"/>
                                        <p:tgtEl>
                                          <p:spTgt spid="8196"/>
                                        </p:tgtEl>
                                        <p:attrNameLst>
                                          <p:attrName>ppt_w</p:attrName>
                                        </p:attrNameLst>
                                      </p:cBhvr>
                                      <p:tavLst>
                                        <p:tav tm="0">
                                          <p:val>
                                            <p:fltVal val="0"/>
                                          </p:val>
                                        </p:tav>
                                        <p:tav tm="100000">
                                          <p:val>
                                            <p:strVal val="#ppt_w"/>
                                          </p:val>
                                        </p:tav>
                                      </p:tavLst>
                                    </p:anim>
                                    <p:anim calcmode="lin" valueType="num">
                                      <p:cBhvr>
                                        <p:cTn id="8" dur="500" fill="hold"/>
                                        <p:tgtEl>
                                          <p:spTgt spid="8196"/>
                                        </p:tgtEl>
                                        <p:attrNameLst>
                                          <p:attrName>ppt_h</p:attrName>
                                        </p:attrNameLst>
                                      </p:cBhvr>
                                      <p:tavLst>
                                        <p:tav tm="0">
                                          <p:val>
                                            <p:fltVal val="0"/>
                                          </p:val>
                                        </p:tav>
                                        <p:tav tm="100000">
                                          <p:val>
                                            <p:strVal val="#ppt_h"/>
                                          </p:val>
                                        </p:tav>
                                      </p:tavLst>
                                    </p:anim>
                                    <p:animEffect transition="in" filter="fade">
                                      <p:cBhvr>
                                        <p:cTn id="9" dur="500"/>
                                        <p:tgtEl>
                                          <p:spTgt spid="819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4">
            <a:extLst>
              <a:ext uri="{FF2B5EF4-FFF2-40B4-BE49-F238E27FC236}">
                <a16:creationId xmlns:a16="http://schemas.microsoft.com/office/drawing/2014/main" id="{0A599DC1-393D-4454-B4FD-1D12550A149F}"/>
              </a:ext>
            </a:extLst>
          </p:cNvPr>
          <p:cNvSpPr/>
          <p:nvPr/>
        </p:nvSpPr>
        <p:spPr>
          <a:xfrm>
            <a:off x="-12700" y="8890"/>
            <a:ext cx="12215495" cy="6839585"/>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Picture 6">
            <a:extLst>
              <a:ext uri="{FF2B5EF4-FFF2-40B4-BE49-F238E27FC236}">
                <a16:creationId xmlns:a16="http://schemas.microsoft.com/office/drawing/2014/main" id="{2DB0CED6-B01F-4AAD-AE36-300F7DF5682C}"/>
              </a:ext>
            </a:extLst>
          </p:cNvPr>
          <p:cNvPicPr>
            <a:picLocks noChangeAspect="1"/>
          </p:cNvPicPr>
          <p:nvPr/>
        </p:nvPicPr>
        <p:blipFill rotWithShape="1">
          <a:blip r:embed="rId3">
            <a:clrChange>
              <a:clrFrom>
                <a:srgbClr val="FFFFFF"/>
              </a:clrFrom>
              <a:clrTo>
                <a:srgbClr val="FFFFFF">
                  <a:alpha val="0"/>
                </a:srgbClr>
              </a:clrTo>
            </a:clrChange>
          </a:blip>
          <a:srcRect l="25756" t="27778" r="24139" b="42222"/>
          <a:stretch/>
        </p:blipFill>
        <p:spPr>
          <a:xfrm>
            <a:off x="2475044" y="1821738"/>
            <a:ext cx="5082464" cy="4426661"/>
          </a:xfrm>
          <a:prstGeom prst="rect">
            <a:avLst/>
          </a:prstGeom>
        </p:spPr>
      </p:pic>
      <p:pic>
        <p:nvPicPr>
          <p:cNvPr id="6146" name="Picture 2" descr="Vẽ Hoạt Hình Clip nghệ thuật - Dẹt nhân vật người đàn ông và phụ nữ đứng  phong cách phim hoạt hình png tải về - Miễn phí trong suốt đứng png">
            <a:extLst>
              <a:ext uri="{FF2B5EF4-FFF2-40B4-BE49-F238E27FC236}">
                <a16:creationId xmlns:a16="http://schemas.microsoft.com/office/drawing/2014/main" id="{60E542D2-479D-4D8D-93F9-E22766F7187C}"/>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67" b="98500" l="2111" r="98333">
                        <a14:foregroundMark x1="23444" y1="20750" x2="23444" y2="20750"/>
                        <a14:foregroundMark x1="24667" y1="8667" x2="24667" y2="8667"/>
                        <a14:foregroundMark x1="28111" y1="7583" x2="28111" y2="7583"/>
                        <a14:foregroundMark x1="26889" y1="46667" x2="22444" y2="67000"/>
                        <a14:foregroundMark x1="29111" y1="5000" x2="23667" y2="66583"/>
                        <a14:foregroundMark x1="23667" y1="66583" x2="21000" y2="67583"/>
                        <a14:foregroundMark x1="23000" y1="4833" x2="2667" y2="64250"/>
                        <a14:foregroundMark x1="18222" y1="88667" x2="15556" y2="98167"/>
                        <a14:foregroundMark x1="28444" y1="89417" x2="34333" y2="98583"/>
                        <a14:foregroundMark x1="34333" y1="98583" x2="35556" y2="98167"/>
                        <a14:foregroundMark x1="27444" y1="1667" x2="22667" y2="167"/>
                        <a14:foregroundMark x1="45222" y1="65917" x2="45667" y2="72583"/>
                        <a14:foregroundMark x1="41222" y1="70917" x2="41222" y2="70917"/>
                        <a14:foregroundMark x1="81000" y1="11500" x2="74333" y2="83167"/>
                        <a14:foregroundMark x1="95333" y1="12583" x2="97222" y2="23000"/>
                        <a14:foregroundMark x1="97222" y1="23000" x2="90444" y2="30000"/>
                        <a14:foregroundMark x1="90444" y1="30000" x2="85889" y2="30917"/>
                        <a14:foregroundMark x1="96000" y1="10917" x2="96444" y2="18250"/>
                        <a14:foregroundMark x1="96444" y1="18250" x2="91111" y2="23667"/>
                        <a14:foregroundMark x1="61000" y1="64417" x2="60444" y2="71833"/>
                        <a14:foregroundMark x1="96333" y1="65917" x2="96778" y2="69667"/>
                        <a14:foregroundMark x1="98444" y1="70250" x2="97333" y2="73000"/>
                        <a14:foregroundMark x1="60333" y1="71750" x2="62000" y2="73667"/>
                        <a14:foregroundMark x1="96778" y1="71583" x2="95889" y2="74583"/>
                        <a14:foregroundMark x1="59778" y1="72167" x2="63111" y2="74167"/>
                        <a14:foregroundMark x1="60333" y1="72167" x2="62667" y2="74583"/>
                        <a14:foregroundMark x1="74000" y1="98000" x2="74000" y2="98000"/>
                        <a14:foregroundMark x1="4667" y1="65667" x2="2111" y2="72583"/>
                        <a14:foregroundMark x1="2111" y1="72583" x2="3778" y2="74583"/>
                        <a14:foregroundMark x1="6778" y1="68500" x2="7778" y2="70833"/>
                        <a14:backgroundMark x1="51111" y1="27750" x2="51111" y2="27750"/>
                      </a14:backgroundRemoval>
                    </a14:imgEffect>
                  </a14:imgLayer>
                </a14:imgProps>
              </a:ext>
              <a:ext uri="{28A0092B-C50C-407E-A947-70E740481C1C}">
                <a14:useLocalDpi xmlns:a14="http://schemas.microsoft.com/office/drawing/2010/main" val="0"/>
              </a:ext>
            </a:extLst>
          </a:blip>
          <a:srcRect l="56203"/>
          <a:stretch/>
        </p:blipFill>
        <p:spPr bwMode="auto">
          <a:xfrm>
            <a:off x="7164413" y="0"/>
            <a:ext cx="2197100" cy="668866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Vẽ Hoạt Hình Clip nghệ thuật - Dẹt nhân vật người đàn ông và phụ nữ đứng  phong cách phim hoạt hình png tải về - Miễn phí trong suốt đứng png">
            <a:extLst>
              <a:ext uri="{FF2B5EF4-FFF2-40B4-BE49-F238E27FC236}">
                <a16:creationId xmlns:a16="http://schemas.microsoft.com/office/drawing/2014/main" id="{BB76246E-D9F9-4F9C-86BC-C2AF89C041F9}"/>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67" b="98500" l="2111" r="98333">
                        <a14:foregroundMark x1="23444" y1="20750" x2="23444" y2="20750"/>
                        <a14:foregroundMark x1="24667" y1="8667" x2="24667" y2="8667"/>
                        <a14:foregroundMark x1="28111" y1="7583" x2="28111" y2="7583"/>
                        <a14:foregroundMark x1="26889" y1="46667" x2="22444" y2="67000"/>
                        <a14:foregroundMark x1="29111" y1="5000" x2="23667" y2="66583"/>
                        <a14:foregroundMark x1="23667" y1="66583" x2="21000" y2="67583"/>
                        <a14:foregroundMark x1="23000" y1="4833" x2="2667" y2="64250"/>
                        <a14:foregroundMark x1="18222" y1="88667" x2="15556" y2="98167"/>
                        <a14:foregroundMark x1="28444" y1="89417" x2="34333" y2="98583"/>
                        <a14:foregroundMark x1="34333" y1="98583" x2="35556" y2="98167"/>
                        <a14:foregroundMark x1="27444" y1="1667" x2="22667" y2="167"/>
                        <a14:foregroundMark x1="45222" y1="65917" x2="45667" y2="72583"/>
                        <a14:foregroundMark x1="41222" y1="70917" x2="41222" y2="70917"/>
                        <a14:foregroundMark x1="81000" y1="11500" x2="74333" y2="83167"/>
                        <a14:foregroundMark x1="95333" y1="12583" x2="97222" y2="23000"/>
                        <a14:foregroundMark x1="97222" y1="23000" x2="90444" y2="30000"/>
                        <a14:foregroundMark x1="90444" y1="30000" x2="85889" y2="30917"/>
                        <a14:foregroundMark x1="96000" y1="10917" x2="96444" y2="18250"/>
                        <a14:foregroundMark x1="96444" y1="18250" x2="91111" y2="23667"/>
                        <a14:foregroundMark x1="61000" y1="64417" x2="60444" y2="71833"/>
                        <a14:foregroundMark x1="96333" y1="65917" x2="96778" y2="69667"/>
                        <a14:foregroundMark x1="98444" y1="70250" x2="97333" y2="73000"/>
                        <a14:foregroundMark x1="60333" y1="71750" x2="62000" y2="73667"/>
                        <a14:foregroundMark x1="96778" y1="71583" x2="95889" y2="74583"/>
                        <a14:foregroundMark x1="59778" y1="72167" x2="63111" y2="74167"/>
                        <a14:foregroundMark x1="60333" y1="72167" x2="62667" y2="74583"/>
                        <a14:foregroundMark x1="74000" y1="98000" x2="74000" y2="98000"/>
                        <a14:foregroundMark x1="4667" y1="65667" x2="2111" y2="72583"/>
                        <a14:foregroundMark x1="2111" y1="72583" x2="3778" y2="74583"/>
                        <a14:foregroundMark x1="6778" y1="68500" x2="7778" y2="70833"/>
                        <a14:backgroundMark x1="51111" y1="27750" x2="51111" y2="27750"/>
                      </a14:backgroundRemoval>
                    </a14:imgEffect>
                  </a14:imgLayer>
                </a14:imgProps>
              </a:ext>
              <a:ext uri="{28A0092B-C50C-407E-A947-70E740481C1C}">
                <a14:useLocalDpi xmlns:a14="http://schemas.microsoft.com/office/drawing/2010/main" val="0"/>
              </a:ext>
            </a:extLst>
          </a:blip>
          <a:srcRect l="-44430" r="44430"/>
          <a:stretch/>
        </p:blipFill>
        <p:spPr bwMode="auto">
          <a:xfrm>
            <a:off x="-1466850" y="102658"/>
            <a:ext cx="5016500" cy="668866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0A167B2F-F90F-4DED-B31E-BC0BBDA2A571}"/>
              </a:ext>
            </a:extLst>
          </p:cNvPr>
          <p:cNvPicPr>
            <a:picLocks noChangeAspect="1"/>
          </p:cNvPicPr>
          <p:nvPr/>
        </p:nvPicPr>
        <p:blipFill rotWithShape="1">
          <a:blip r:embed="rId3">
            <a:clrChange>
              <a:clrFrom>
                <a:srgbClr val="FFFFFF"/>
              </a:clrFrom>
              <a:clrTo>
                <a:srgbClr val="FFFFFF">
                  <a:alpha val="0"/>
                </a:srgbClr>
              </a:clrTo>
            </a:clrChange>
          </a:blip>
          <a:srcRect l="30605" t="57446" r="32220" b="15555"/>
          <a:stretch/>
        </p:blipFill>
        <p:spPr>
          <a:xfrm>
            <a:off x="8444945" y="3325622"/>
            <a:ext cx="3857114" cy="3198012"/>
          </a:xfrm>
          <a:prstGeom prst="rect">
            <a:avLst/>
          </a:prstGeom>
        </p:spPr>
      </p:pic>
      <p:sp>
        <p:nvSpPr>
          <p:cNvPr id="16" name="Cloud 15">
            <a:extLst>
              <a:ext uri="{FF2B5EF4-FFF2-40B4-BE49-F238E27FC236}">
                <a16:creationId xmlns:a16="http://schemas.microsoft.com/office/drawing/2014/main" id="{7D0A109D-ED97-40E1-AE5E-E49F4E6ADA36}"/>
              </a:ext>
            </a:extLst>
          </p:cNvPr>
          <p:cNvSpPr/>
          <p:nvPr/>
        </p:nvSpPr>
        <p:spPr>
          <a:xfrm>
            <a:off x="10482679" y="-522407"/>
            <a:ext cx="2667000" cy="2344146"/>
          </a:xfrm>
          <a:prstGeom prst="clou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33A2EB18-14CE-43E3-936A-DBDD1871B583}"/>
              </a:ext>
            </a:extLst>
          </p:cNvPr>
          <p:cNvPicPr>
            <a:picLocks noChangeAspect="1"/>
          </p:cNvPicPr>
          <p:nvPr/>
        </p:nvPicPr>
        <p:blipFill>
          <a:blip r:embed="rId6">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rot="20432200">
            <a:off x="10630973" y="-48284"/>
            <a:ext cx="1612100" cy="1166584"/>
          </a:xfrm>
          <a:prstGeom prst="rect">
            <a:avLst/>
          </a:prstGeom>
        </p:spPr>
      </p:pic>
      <p:pic>
        <p:nvPicPr>
          <p:cNvPr id="11" name="图片 16">
            <a:extLst>
              <a:ext uri="{FF2B5EF4-FFF2-40B4-BE49-F238E27FC236}">
                <a16:creationId xmlns:a16="http://schemas.microsoft.com/office/drawing/2014/main" id="{C36D18B9-E8A3-45B6-B7A8-613E8F87079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538262" flipH="1">
            <a:off x="-136433" y="5446559"/>
            <a:ext cx="1421863" cy="1289424"/>
          </a:xfrm>
          <a:prstGeom prst="rect">
            <a:avLst/>
          </a:prstGeom>
        </p:spPr>
      </p:pic>
      <p:sp>
        <p:nvSpPr>
          <p:cNvPr id="12" name="Oval 11">
            <a:extLst>
              <a:ext uri="{FF2B5EF4-FFF2-40B4-BE49-F238E27FC236}">
                <a16:creationId xmlns:a16="http://schemas.microsoft.com/office/drawing/2014/main" id="{76ECFED0-BB1F-48F2-901B-A096D8A97345}"/>
              </a:ext>
            </a:extLst>
          </p:cNvPr>
          <p:cNvSpPr/>
          <p:nvPr/>
        </p:nvSpPr>
        <p:spPr>
          <a:xfrm>
            <a:off x="0" y="0"/>
            <a:ext cx="685800" cy="609600"/>
          </a:xfrm>
          <a:prstGeom prst="ellipse">
            <a:avLst/>
          </a:prstGeom>
          <a:blipFill dpi="0" rotWithShape="1">
            <a:blip r:embed="rId8">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0" presetClass="path" presetSubtype="0" accel="50000" decel="50000" fill="hold" nodeType="withEffect">
                                  <p:stCondLst>
                                    <p:cond delay="0"/>
                                  </p:stCondLst>
                                  <p:childTnLst>
                                    <p:animMotion origin="layout" path="M 4.58333E-6 4.44444E-6 L 4.58333E-6 0.00115 C 0.00651 -0.00116 0.01302 -0.00209 0.01966 -0.0044 C 0.02226 -0.00556 0.02447 -0.00718 0.02695 -0.00926 C 0.03697 -0.01667 0.04466 -0.02338 0.05403 -0.03311 C 0.05533 -0.03426 0.05703 -0.03658 0.05833 -0.0375 C 0.0621 -0.04005 0.07369 -0.04561 0.07708 -0.047 C 0.0901 -0.07315 0.07786 -0.05116 0.09401 -0.07061 C 0.09765 -0.07454 0.10078 -0.08033 0.10416 -0.0845 C 0.10546 -0.08658 0.10703 -0.08797 0.10846 -0.08959 C 0.11041 -0.09491 0.11184 -0.1007 0.11419 -0.10325 C 0.1164 -0.10718 0.11901 -0.10672 0.12148 -0.10811 C 0.1233 -0.11019 0.12526 -0.11112 0.12695 -0.11297 C 0.12942 -0.11598 0.13164 -0.12014 0.13424 -0.12292 C 0.13619 -0.125 0.13828 -0.125 0.13997 -0.12778 C 0.14388 -0.13311 0.14726 -0.14051 0.15143 -0.1463 C 0.15429 -0.14977 0.15716 -0.15209 0.15989 -0.15649 C 0.17591 -0.17616 0.16419 -0.16297 0.17851 -0.18426 C 0.18411 -0.19329 0.1901 -0.19954 0.19583 -0.20787 C 0.19895 -0.2125 0.20234 -0.21852 0.20572 -0.22246 C 0.22786 -0.247 0.20039 -0.21436 0.22304 -0.24561 C 0.22565 -0.24977 0.22851 -0.25162 0.23112 -0.25533 C 0.23385 -0.25903 0.23593 -0.26528 0.23841 -0.26899 C 0.24062 -0.27338 0.24335 -0.2757 0.2457 -0.27894 C 0.24791 -0.28542 0.25065 -0.29121 0.25299 -0.29838 C 0.25494 -0.30417 0.25651 -0.3125 0.25872 -0.31713 C 0.26184 -0.32315 0.26536 -0.32662 0.26862 -0.33149 C 0.27057 -0.33727 0.27239 -0.34491 0.27447 -0.35 C 0.27643 -0.35487 0.29023 -0.37362 0.29023 -0.37338 C 0.29153 -0.37825 0.29296 -0.38334 0.29453 -0.38774 C 0.29947 -0.40116 0.29947 -0.39399 0.30468 -0.41135 C 0.30599 -0.41713 0.3069 -0.4257 0.30885 -0.43056 C 0.31093 -0.43519 0.3138 -0.43565 0.31588 -0.43936 C 0.31809 -0.44375 0.31979 -0.44931 0.32148 -0.45371 C 0.32851 -0.48774 0.31966 -0.44723 0.3302 -0.48264 C 0.33138 -0.48635 0.3319 -0.4926 0.3332 -0.497 C 0.3345 -0.5007 0.33606 -0.50209 0.3375 -0.50602 C 0.33945 -0.5132 0.34088 -0.52269 0.34283 -0.53033 C 0.34492 -0.53612 0.35078 -0.54815 0.35312 -0.55348 C 0.35455 -0.56158 0.35599 -0.56922 0.35742 -0.57686 C 0.35937 -0.58658 0.36119 -0.59584 0.36302 -0.60533 C 0.36471 -0.61366 0.36575 -0.622 0.36757 -0.6294 C 0.36809 -0.63287 0.36979 -0.63542 0.37031 -0.6382 C 0.37239 -0.64931 0.37395 -0.66135 0.37617 -0.67223 C 0.37656 -0.67547 0.37799 -0.67801 0.37903 -0.68149 C 0.38593 -0.71019 0.38046 -0.69005 0.38593 -0.71436 C 0.38776 -0.72246 0.38984 -0.73033 0.39179 -0.7382 C 0.39505 -0.76991 0.39075 -0.73588 0.39739 -0.76181 C 0.40416 -0.78704 0.40143 -0.78519 0.40599 -0.8095 C 0.40781 -0.81968 0.41015 -0.82801 0.41184 -0.83797 C 0.41354 -0.84977 0.41614 -0.86181 0.41744 -0.87524 C 0.41809 -0.87987 0.41809 -0.88542 0.41888 -0.88959 C 0.42057 -0.897 0.42447 -0.90811 0.42447 -0.90764 C 0.42526 -0.91274 0.42526 -0.91852 0.4263 -0.92246 C 0.42734 -0.92686 0.4289 -0.92778 0.43033 -0.93195 C 0.43151 -0.93565 0.43242 -0.94144 0.4332 -0.94584 C 0.43463 -0.95278 0.43593 -0.9588 0.43763 -0.96575 C 0.43828 -0.96852 0.44075 -0.97408 0.44075 -0.97362 L 0.44075 -0.97408 " pathEditMode="relative" rAng="0" ptsTypes="AAAAAAAAAAAAAAAAAAAAAAAAAAAAAAAAAAAAAAAAAAAAAAAAAAAAAAAAAAA">
                                      <p:cBhvr>
                                        <p:cTn id="11" dur="2000" fill="hold"/>
                                        <p:tgtEl>
                                          <p:spTgt spid="11"/>
                                        </p:tgtEl>
                                        <p:attrNameLst>
                                          <p:attrName>ppt_x</p:attrName>
                                          <p:attrName>ppt_y</p:attrName>
                                        </p:attrNameLst>
                                      </p:cBhvr>
                                      <p:rCtr x="22031" y="-48657"/>
                                    </p:animMotion>
                                  </p:childTnLst>
                                </p:cTn>
                              </p:par>
                              <p:par>
                                <p:cTn id="12" presetID="2" presetClass="entr" presetSubtype="3" fill="hold" nodeType="with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500" fill="hold"/>
                                        <p:tgtEl>
                                          <p:spTgt spid="17"/>
                                        </p:tgtEl>
                                        <p:attrNameLst>
                                          <p:attrName>ppt_x</p:attrName>
                                        </p:attrNameLst>
                                      </p:cBhvr>
                                      <p:tavLst>
                                        <p:tav tm="0">
                                          <p:val>
                                            <p:strVal val="1+#ppt_w/2"/>
                                          </p:val>
                                        </p:tav>
                                        <p:tav tm="100000">
                                          <p:val>
                                            <p:strVal val="#ppt_x"/>
                                          </p:val>
                                        </p:tav>
                                      </p:tavLst>
                                    </p:anim>
                                    <p:anim calcmode="lin" valueType="num">
                                      <p:cBhvr additive="base">
                                        <p:cTn id="15"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500" fill="hold"/>
                                        <p:tgtEl>
                                          <p:spTgt spid="14"/>
                                        </p:tgtEl>
                                        <p:attrNameLst>
                                          <p:attrName>ppt_w</p:attrName>
                                        </p:attrNameLst>
                                      </p:cBhvr>
                                      <p:tavLst>
                                        <p:tav tm="0">
                                          <p:val>
                                            <p:fltVal val="0"/>
                                          </p:val>
                                        </p:tav>
                                        <p:tav tm="100000">
                                          <p:val>
                                            <p:strVal val="#ppt_w"/>
                                          </p:val>
                                        </p:tav>
                                      </p:tavLst>
                                    </p:anim>
                                    <p:anim calcmode="lin" valueType="num">
                                      <p:cBhvr>
                                        <p:cTn id="21" dur="500" fill="hold"/>
                                        <p:tgtEl>
                                          <p:spTgt spid="14"/>
                                        </p:tgtEl>
                                        <p:attrNameLst>
                                          <p:attrName>ppt_h</p:attrName>
                                        </p:attrNameLst>
                                      </p:cBhvr>
                                      <p:tavLst>
                                        <p:tav tm="0">
                                          <p:val>
                                            <p:fltVal val="0"/>
                                          </p:val>
                                        </p:tav>
                                        <p:tav tm="100000">
                                          <p:val>
                                            <p:strVal val="#ppt_h"/>
                                          </p:val>
                                        </p:tav>
                                      </p:tavLst>
                                    </p:anim>
                                    <p:animEffect transition="in" filter="fade">
                                      <p:cBhvr>
                                        <p:cTn id="22" dur="500"/>
                                        <p:tgtEl>
                                          <p:spTgt spid="14"/>
                                        </p:tgtEl>
                                      </p:cBhvr>
                                    </p:animEffect>
                                  </p:childTnLst>
                                </p:cTn>
                              </p:par>
                              <p:par>
                                <p:cTn id="23" presetID="53" presetClass="entr" presetSubtype="16" fill="hold" nodeType="withEffect">
                                  <p:stCondLst>
                                    <p:cond delay="0"/>
                                  </p:stCondLst>
                                  <p:childTnLst>
                                    <p:set>
                                      <p:cBhvr>
                                        <p:cTn id="24" dur="1" fill="hold">
                                          <p:stCondLst>
                                            <p:cond delay="0"/>
                                          </p:stCondLst>
                                        </p:cTn>
                                        <p:tgtEl>
                                          <p:spTgt spid="6146"/>
                                        </p:tgtEl>
                                        <p:attrNameLst>
                                          <p:attrName>style.visibility</p:attrName>
                                        </p:attrNameLst>
                                      </p:cBhvr>
                                      <p:to>
                                        <p:strVal val="visible"/>
                                      </p:to>
                                    </p:set>
                                    <p:anim calcmode="lin" valueType="num">
                                      <p:cBhvr>
                                        <p:cTn id="25" dur="500" fill="hold"/>
                                        <p:tgtEl>
                                          <p:spTgt spid="6146"/>
                                        </p:tgtEl>
                                        <p:attrNameLst>
                                          <p:attrName>ppt_w</p:attrName>
                                        </p:attrNameLst>
                                      </p:cBhvr>
                                      <p:tavLst>
                                        <p:tav tm="0">
                                          <p:val>
                                            <p:fltVal val="0"/>
                                          </p:val>
                                        </p:tav>
                                        <p:tav tm="100000">
                                          <p:val>
                                            <p:strVal val="#ppt_w"/>
                                          </p:val>
                                        </p:tav>
                                      </p:tavLst>
                                    </p:anim>
                                    <p:anim calcmode="lin" valueType="num">
                                      <p:cBhvr>
                                        <p:cTn id="26" dur="500" fill="hold"/>
                                        <p:tgtEl>
                                          <p:spTgt spid="6146"/>
                                        </p:tgtEl>
                                        <p:attrNameLst>
                                          <p:attrName>ppt_h</p:attrName>
                                        </p:attrNameLst>
                                      </p:cBhvr>
                                      <p:tavLst>
                                        <p:tav tm="0">
                                          <p:val>
                                            <p:fltVal val="0"/>
                                          </p:val>
                                        </p:tav>
                                        <p:tav tm="100000">
                                          <p:val>
                                            <p:strVal val="#ppt_h"/>
                                          </p:val>
                                        </p:tav>
                                      </p:tavLst>
                                    </p:anim>
                                    <p:animEffect transition="in" filter="fade">
                                      <p:cBhvr>
                                        <p:cTn id="27" dur="500"/>
                                        <p:tgtEl>
                                          <p:spTgt spid="614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down)">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FILL" val="a1"/>
</p:tagLst>
</file>

<file path=ppt/tags/tag5.xml><?xml version="1.0" encoding="utf-8"?>
<p:tagLst xmlns:a="http://schemas.openxmlformats.org/drawingml/2006/main" xmlns:r="http://schemas.openxmlformats.org/officeDocument/2006/relationships" xmlns:p="http://schemas.openxmlformats.org/presentationml/2006/main">
  <p:tag name="FILL" val="a1"/>
</p:tagLst>
</file>

<file path=ppt/tags/tag6.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docProps/app.xml><?xml version="1.0" encoding="utf-8"?>
<Properties xmlns="http://schemas.openxmlformats.org/officeDocument/2006/extended-properties" xmlns:vt="http://schemas.openxmlformats.org/officeDocument/2006/docPropsVTypes">
  <Template>9Slide.vn</Template>
  <TotalTime>386</TotalTime>
  <Words>934</Words>
  <Application>Microsoft Office PowerPoint</Application>
  <PresentationFormat>Widescreen</PresentationFormat>
  <Paragraphs>210</Paragraphs>
  <Slides>15</Slides>
  <Notes>0</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15</vt:i4>
      </vt:variant>
    </vt:vector>
  </HeadingPairs>
  <TitlesOfParts>
    <vt:vector size="24" baseType="lpstr">
      <vt:lpstr>#9Slide02 Noi dung dai</vt:lpstr>
      <vt:lpstr>#9Slide02 Tieu de dai</vt:lpstr>
      <vt:lpstr>#9Slide04 Lora Bold</vt:lpstr>
      <vt:lpstr>#9Slide04 SFU CenturySchoolbook</vt:lpstr>
      <vt:lpstr>#9Slide05 Aquarelle</vt:lpstr>
      <vt:lpstr>Arial</vt:lpstr>
      <vt:lpstr>Tahoma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HP</dc:creator>
  <cp:keywords>9Slide</cp:keywords>
  <dc:description>9Slide.vn</dc:description>
  <cp:lastModifiedBy>Nguyễn Thanh Bình</cp:lastModifiedBy>
  <cp:revision>30</cp:revision>
  <dcterms:created xsi:type="dcterms:W3CDTF">2021-09-06T03:20:33Z</dcterms:created>
  <dcterms:modified xsi:type="dcterms:W3CDTF">2021-09-06T23:32:40Z</dcterms:modified>
  <cp:category>9Slide.vn</cp:category>
  <cp:contentStatus>9Slide</cp:contentStatus>
</cp:coreProperties>
</file>